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9" r:id="rId3"/>
    <p:sldId id="310" r:id="rId5"/>
    <p:sldId id="260" r:id="rId6"/>
    <p:sldId id="300" r:id="rId7"/>
    <p:sldId id="261" r:id="rId8"/>
  </p:sldIdLst>
  <p:sldSz cx="9144000" cy="5143500" type="screen16x9"/>
  <p:notesSz cx="6858000" cy="9144000"/>
  <p:embeddedFontLst>
    <p:embeddedFont>
      <p:font typeface="Merienda One" panose="02000000000000000000"/>
      <p:regular r:id="rId12"/>
    </p:embeddedFont>
    <p:embeddedFont>
      <p:font typeface="Maven Pro"/>
      <p:regular r:id="rId13"/>
    </p:embeddedFont>
    <p:embeddedFont>
      <p:font typeface="Jua" charset="-127"/>
      <p:regular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ECFF"/>
    <a:srgbClr val="CCFFFF"/>
    <a:srgbClr val="99CCFF"/>
    <a:srgbClr val="CCCCFF"/>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7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font" Target="fonts/font3.fntdata"/><Relationship Id="rId13" Type="http://schemas.openxmlformats.org/officeDocument/2006/relationships/font" Target="fonts/font2.fntdata"/><Relationship Id="rId12" Type="http://schemas.openxmlformats.org/officeDocument/2006/relationships/font" Target="fonts/font1.fntdata"/><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5"/>
        <p:cNvGrpSpPr/>
        <p:nvPr/>
      </p:nvGrpSpPr>
      <p:grpSpPr>
        <a:xfrm>
          <a:off x="0" y="0"/>
          <a:ext cx="0" cy="0"/>
          <a:chOff x="0" y="0"/>
          <a:chExt cx="0" cy="0"/>
        </a:xfrm>
      </p:grpSpPr>
      <p:sp>
        <p:nvSpPr>
          <p:cNvPr id="226" name="Google Shape;226;g12f40f02f2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2f40f02f2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3"/>
        <p:cNvGrpSpPr/>
        <p:nvPr/>
      </p:nvGrpSpPr>
      <p:grpSpPr>
        <a:xfrm>
          <a:off x="0" y="0"/>
          <a:ext cx="0" cy="0"/>
          <a:chOff x="0" y="0"/>
          <a:chExt cx="0" cy="0"/>
        </a:xfrm>
      </p:grpSpPr>
      <p:sp>
        <p:nvSpPr>
          <p:cNvPr id="274" name="Google Shape;274;g12e80977b1f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2e80977b1f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3"/>
        <p:cNvGrpSpPr/>
        <p:nvPr/>
      </p:nvGrpSpPr>
      <p:grpSpPr>
        <a:xfrm>
          <a:off x="0" y="0"/>
          <a:ext cx="0" cy="0"/>
          <a:chOff x="0" y="0"/>
          <a:chExt cx="0" cy="0"/>
        </a:xfrm>
      </p:grpSpPr>
      <p:sp>
        <p:nvSpPr>
          <p:cNvPr id="274" name="Google Shape;274;g12e80977b1f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2e80977b1f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1"/>
        <p:cNvGrpSpPr/>
        <p:nvPr/>
      </p:nvGrpSpPr>
      <p:grpSpPr>
        <a:xfrm>
          <a:off x="0" y="0"/>
          <a:ext cx="0" cy="0"/>
          <a:chOff x="0" y="0"/>
          <a:chExt cx="0" cy="0"/>
        </a:xfrm>
      </p:grpSpPr>
      <p:sp>
        <p:nvSpPr>
          <p:cNvPr id="382" name="Google Shape;382;g12f40f02f2c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2f40f02f2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13.png"/><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5" Type="http://schemas.openxmlformats.org/officeDocument/2006/relationships/image" Target="../media/image7.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bg>
      <p:bgPr>
        <a:blipFill>
          <a:blip r:embed="rId2"/>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584">
            <a:off x="2807100" y="3450043"/>
            <a:ext cx="3529800" cy="355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
        <p:nvSpPr>
          <p:cNvPr id="10" name="Google Shape;10;p2"/>
          <p:cNvSpPr txBox="1">
            <a:spLocks noGrp="1"/>
          </p:cNvSpPr>
          <p:nvPr>
            <p:ph type="ctrTitle"/>
          </p:nvPr>
        </p:nvSpPr>
        <p:spPr>
          <a:xfrm>
            <a:off x="1914300" y="1123900"/>
            <a:ext cx="5315400" cy="1593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91919"/>
              </a:buClr>
              <a:buSzPts val="5200"/>
              <a:buNone/>
              <a:defRPr sz="5000" b="0">
                <a:latin typeface="Merienda One" panose="02000000000000000000"/>
                <a:ea typeface="Merienda One" panose="02000000000000000000"/>
                <a:cs typeface="Merienda One" panose="02000000000000000000"/>
                <a:sym typeface="Merienda One" panose="02000000000000000000"/>
              </a:defRPr>
            </a:lvl1pPr>
            <a:lvl2pPr lvl="1" rtl="0">
              <a:spcBef>
                <a:spcPts val="0"/>
              </a:spcBef>
              <a:spcAft>
                <a:spcPts val="0"/>
              </a:spcAft>
              <a:buClr>
                <a:srgbClr val="191919"/>
              </a:buClr>
              <a:buSzPts val="5200"/>
              <a:buNone/>
              <a:defRPr sz="5200">
                <a:solidFill>
                  <a:srgbClr val="191919"/>
                </a:solidFill>
              </a:defRPr>
            </a:lvl2pPr>
            <a:lvl3pPr lvl="2" rtl="0">
              <a:spcBef>
                <a:spcPts val="0"/>
              </a:spcBef>
              <a:spcAft>
                <a:spcPts val="0"/>
              </a:spcAft>
              <a:buClr>
                <a:srgbClr val="191919"/>
              </a:buClr>
              <a:buSzPts val="5200"/>
              <a:buNone/>
              <a:defRPr sz="5200">
                <a:solidFill>
                  <a:srgbClr val="191919"/>
                </a:solidFill>
              </a:defRPr>
            </a:lvl3pPr>
            <a:lvl4pPr lvl="3" rtl="0">
              <a:spcBef>
                <a:spcPts val="0"/>
              </a:spcBef>
              <a:spcAft>
                <a:spcPts val="0"/>
              </a:spcAft>
              <a:buClr>
                <a:srgbClr val="191919"/>
              </a:buClr>
              <a:buSzPts val="5200"/>
              <a:buNone/>
              <a:defRPr sz="5200">
                <a:solidFill>
                  <a:srgbClr val="191919"/>
                </a:solidFill>
              </a:defRPr>
            </a:lvl4pPr>
            <a:lvl5pPr lvl="4" rtl="0">
              <a:spcBef>
                <a:spcPts val="0"/>
              </a:spcBef>
              <a:spcAft>
                <a:spcPts val="0"/>
              </a:spcAft>
              <a:buClr>
                <a:srgbClr val="191919"/>
              </a:buClr>
              <a:buSzPts val="5200"/>
              <a:buNone/>
              <a:defRPr sz="5200">
                <a:solidFill>
                  <a:srgbClr val="191919"/>
                </a:solidFill>
              </a:defRPr>
            </a:lvl5pPr>
            <a:lvl6pPr lvl="5" rtl="0">
              <a:spcBef>
                <a:spcPts val="0"/>
              </a:spcBef>
              <a:spcAft>
                <a:spcPts val="0"/>
              </a:spcAft>
              <a:buClr>
                <a:srgbClr val="191919"/>
              </a:buClr>
              <a:buSzPts val="5200"/>
              <a:buNone/>
              <a:defRPr sz="5200">
                <a:solidFill>
                  <a:srgbClr val="191919"/>
                </a:solidFill>
              </a:defRPr>
            </a:lvl6pPr>
            <a:lvl7pPr lvl="6" rtl="0">
              <a:spcBef>
                <a:spcPts val="0"/>
              </a:spcBef>
              <a:spcAft>
                <a:spcPts val="0"/>
              </a:spcAft>
              <a:buClr>
                <a:srgbClr val="191919"/>
              </a:buClr>
              <a:buSzPts val="5200"/>
              <a:buNone/>
              <a:defRPr sz="5200">
                <a:solidFill>
                  <a:srgbClr val="191919"/>
                </a:solidFill>
              </a:defRPr>
            </a:lvl7pPr>
            <a:lvl8pPr lvl="7" rtl="0">
              <a:spcBef>
                <a:spcPts val="0"/>
              </a:spcBef>
              <a:spcAft>
                <a:spcPts val="0"/>
              </a:spcAft>
              <a:buClr>
                <a:srgbClr val="191919"/>
              </a:buClr>
              <a:buSzPts val="5200"/>
              <a:buNone/>
              <a:defRPr sz="5200">
                <a:solidFill>
                  <a:srgbClr val="191919"/>
                </a:solidFill>
              </a:defRPr>
            </a:lvl8pPr>
            <a:lvl9pPr lvl="8" rtl="0">
              <a:spcBef>
                <a:spcPts val="0"/>
              </a:spcBef>
              <a:spcAft>
                <a:spcPts val="0"/>
              </a:spcAft>
              <a:buClr>
                <a:srgbClr val="191919"/>
              </a:buClr>
              <a:buSzPts val="5200"/>
              <a:buNone/>
              <a:defRPr sz="5200">
                <a:solidFill>
                  <a:srgbClr val="191919"/>
                </a:solidFill>
              </a:defRPr>
            </a:lvl9pPr>
          </a:lstStyle>
          <a:p/>
        </p:txBody>
      </p:sp>
      <p:sp>
        <p:nvSpPr>
          <p:cNvPr id="11" name="Google Shape;11;p2"/>
          <p:cNvSpPr txBox="1">
            <a:spLocks noGrp="1"/>
          </p:cNvSpPr>
          <p:nvPr>
            <p:ph type="subTitle" idx="2"/>
          </p:nvPr>
        </p:nvSpPr>
        <p:spPr>
          <a:xfrm>
            <a:off x="1495800" y="2717500"/>
            <a:ext cx="6152400" cy="498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3000"/>
              <a:buFont typeface="Merienda One" panose="02000000000000000000"/>
              <a:buNone/>
              <a:defRPr sz="3000">
                <a:solidFill>
                  <a:schemeClr val="accent5"/>
                </a:solidFill>
                <a:latin typeface="Merienda One" panose="02000000000000000000"/>
                <a:ea typeface="Merienda One" panose="02000000000000000000"/>
                <a:cs typeface="Merienda One" panose="02000000000000000000"/>
                <a:sym typeface="Merienda One" panose="02000000000000000000"/>
              </a:defRPr>
            </a:lvl1pPr>
            <a:lvl2pPr lvl="1">
              <a:spcBef>
                <a:spcPts val="0"/>
              </a:spcBef>
              <a:spcAft>
                <a:spcPts val="0"/>
              </a:spcAft>
              <a:buClr>
                <a:schemeClr val="accent5"/>
              </a:buClr>
              <a:buSzPts val="3000"/>
              <a:buFont typeface="Merienda One" panose="02000000000000000000"/>
              <a:buNone/>
              <a:defRPr sz="3000">
                <a:solidFill>
                  <a:schemeClr val="accent5"/>
                </a:solidFill>
                <a:latin typeface="Merienda One" panose="02000000000000000000"/>
                <a:ea typeface="Merienda One" panose="02000000000000000000"/>
                <a:cs typeface="Merienda One" panose="02000000000000000000"/>
                <a:sym typeface="Merienda One" panose="02000000000000000000"/>
              </a:defRPr>
            </a:lvl2pPr>
            <a:lvl3pPr lvl="2">
              <a:spcBef>
                <a:spcPts val="1600"/>
              </a:spcBef>
              <a:spcAft>
                <a:spcPts val="0"/>
              </a:spcAft>
              <a:buClr>
                <a:schemeClr val="accent5"/>
              </a:buClr>
              <a:buSzPts val="3000"/>
              <a:buFont typeface="Merienda One" panose="02000000000000000000"/>
              <a:buNone/>
              <a:defRPr sz="3000">
                <a:solidFill>
                  <a:schemeClr val="accent5"/>
                </a:solidFill>
                <a:latin typeface="Merienda One" panose="02000000000000000000"/>
                <a:ea typeface="Merienda One" panose="02000000000000000000"/>
                <a:cs typeface="Merienda One" panose="02000000000000000000"/>
                <a:sym typeface="Merienda One" panose="02000000000000000000"/>
              </a:defRPr>
            </a:lvl3pPr>
            <a:lvl4pPr lvl="3">
              <a:spcBef>
                <a:spcPts val="1600"/>
              </a:spcBef>
              <a:spcAft>
                <a:spcPts val="0"/>
              </a:spcAft>
              <a:buClr>
                <a:schemeClr val="accent5"/>
              </a:buClr>
              <a:buSzPts val="3000"/>
              <a:buFont typeface="Merienda One" panose="02000000000000000000"/>
              <a:buNone/>
              <a:defRPr sz="3000">
                <a:solidFill>
                  <a:schemeClr val="accent5"/>
                </a:solidFill>
                <a:latin typeface="Merienda One" panose="02000000000000000000"/>
                <a:ea typeface="Merienda One" panose="02000000000000000000"/>
                <a:cs typeface="Merienda One" panose="02000000000000000000"/>
                <a:sym typeface="Merienda One" panose="02000000000000000000"/>
              </a:defRPr>
            </a:lvl4pPr>
            <a:lvl5pPr lvl="4">
              <a:spcBef>
                <a:spcPts val="1600"/>
              </a:spcBef>
              <a:spcAft>
                <a:spcPts val="0"/>
              </a:spcAft>
              <a:buClr>
                <a:schemeClr val="accent5"/>
              </a:buClr>
              <a:buSzPts val="3000"/>
              <a:buFont typeface="Merienda One" panose="02000000000000000000"/>
              <a:buNone/>
              <a:defRPr sz="3000">
                <a:solidFill>
                  <a:schemeClr val="accent5"/>
                </a:solidFill>
                <a:latin typeface="Merienda One" panose="02000000000000000000"/>
                <a:ea typeface="Merienda One" panose="02000000000000000000"/>
                <a:cs typeface="Merienda One" panose="02000000000000000000"/>
                <a:sym typeface="Merienda One" panose="02000000000000000000"/>
              </a:defRPr>
            </a:lvl5pPr>
            <a:lvl6pPr lvl="5">
              <a:spcBef>
                <a:spcPts val="1600"/>
              </a:spcBef>
              <a:spcAft>
                <a:spcPts val="0"/>
              </a:spcAft>
              <a:buClr>
                <a:schemeClr val="accent5"/>
              </a:buClr>
              <a:buSzPts val="3000"/>
              <a:buFont typeface="Merienda One" panose="02000000000000000000"/>
              <a:buNone/>
              <a:defRPr sz="3000">
                <a:solidFill>
                  <a:schemeClr val="accent5"/>
                </a:solidFill>
                <a:latin typeface="Merienda One" panose="02000000000000000000"/>
                <a:ea typeface="Merienda One" panose="02000000000000000000"/>
                <a:cs typeface="Merienda One" panose="02000000000000000000"/>
                <a:sym typeface="Merienda One" panose="02000000000000000000"/>
              </a:defRPr>
            </a:lvl6pPr>
            <a:lvl7pPr lvl="6">
              <a:spcBef>
                <a:spcPts val="1600"/>
              </a:spcBef>
              <a:spcAft>
                <a:spcPts val="0"/>
              </a:spcAft>
              <a:buClr>
                <a:schemeClr val="accent5"/>
              </a:buClr>
              <a:buSzPts val="3000"/>
              <a:buFont typeface="Merienda One" panose="02000000000000000000"/>
              <a:buNone/>
              <a:defRPr sz="3000">
                <a:solidFill>
                  <a:schemeClr val="accent5"/>
                </a:solidFill>
                <a:latin typeface="Merienda One" panose="02000000000000000000"/>
                <a:ea typeface="Merienda One" panose="02000000000000000000"/>
                <a:cs typeface="Merienda One" panose="02000000000000000000"/>
                <a:sym typeface="Merienda One" panose="02000000000000000000"/>
              </a:defRPr>
            </a:lvl7pPr>
            <a:lvl8pPr lvl="7">
              <a:spcBef>
                <a:spcPts val="1600"/>
              </a:spcBef>
              <a:spcAft>
                <a:spcPts val="0"/>
              </a:spcAft>
              <a:buClr>
                <a:schemeClr val="accent5"/>
              </a:buClr>
              <a:buSzPts val="3000"/>
              <a:buFont typeface="Merienda One" panose="02000000000000000000"/>
              <a:buNone/>
              <a:defRPr sz="3000">
                <a:solidFill>
                  <a:schemeClr val="accent5"/>
                </a:solidFill>
                <a:latin typeface="Merienda One" panose="02000000000000000000"/>
                <a:ea typeface="Merienda One" panose="02000000000000000000"/>
                <a:cs typeface="Merienda One" panose="02000000000000000000"/>
                <a:sym typeface="Merienda One" panose="02000000000000000000"/>
              </a:defRPr>
            </a:lvl8pPr>
            <a:lvl9pPr lvl="8">
              <a:spcBef>
                <a:spcPts val="1600"/>
              </a:spcBef>
              <a:spcAft>
                <a:spcPts val="1600"/>
              </a:spcAft>
              <a:buClr>
                <a:schemeClr val="accent5"/>
              </a:buClr>
              <a:buSzPts val="3000"/>
              <a:buFont typeface="Merienda One" panose="02000000000000000000"/>
              <a:buNone/>
              <a:defRPr sz="3000">
                <a:solidFill>
                  <a:schemeClr val="accent5"/>
                </a:solidFill>
                <a:latin typeface="Merienda One" panose="02000000000000000000"/>
                <a:ea typeface="Merienda One" panose="02000000000000000000"/>
                <a:cs typeface="Merienda One" panose="02000000000000000000"/>
                <a:sym typeface="Merienda One" panose="02000000000000000000"/>
              </a:defRPr>
            </a:lvl9pPr>
          </a:lstStyle>
          <a:p/>
        </p:txBody>
      </p:sp>
      <p:pic>
        <p:nvPicPr>
          <p:cNvPr id="12" name="Google Shape;12;p2"/>
          <p:cNvPicPr preferRelativeResize="0"/>
          <p:nvPr/>
        </p:nvPicPr>
        <p:blipFill>
          <a:blip r:embed="rId3"/>
          <a:stretch>
            <a:fillRect/>
          </a:stretch>
        </p:blipFill>
        <p:spPr>
          <a:xfrm rot="-1176830">
            <a:off x="8064656" y="1720505"/>
            <a:ext cx="229781" cy="313549"/>
          </a:xfrm>
          <a:prstGeom prst="rect">
            <a:avLst/>
          </a:prstGeom>
          <a:noFill/>
          <a:ln>
            <a:noFill/>
          </a:ln>
        </p:spPr>
      </p:pic>
      <p:pic>
        <p:nvPicPr>
          <p:cNvPr id="13" name="Google Shape;13;p2"/>
          <p:cNvPicPr preferRelativeResize="0"/>
          <p:nvPr/>
        </p:nvPicPr>
        <p:blipFill>
          <a:blip r:embed="rId4"/>
          <a:stretch>
            <a:fillRect/>
          </a:stretch>
        </p:blipFill>
        <p:spPr>
          <a:xfrm rot="-1813129">
            <a:off x="8517971" y="1631412"/>
            <a:ext cx="585550" cy="595376"/>
          </a:xfrm>
          <a:prstGeom prst="rect">
            <a:avLst/>
          </a:prstGeom>
          <a:noFill/>
          <a:ln>
            <a:noFill/>
          </a:ln>
        </p:spPr>
      </p:pic>
      <p:pic>
        <p:nvPicPr>
          <p:cNvPr id="14" name="Google Shape;14;p2"/>
          <p:cNvPicPr preferRelativeResize="0"/>
          <p:nvPr/>
        </p:nvPicPr>
        <p:blipFill>
          <a:blip r:embed="rId5"/>
          <a:stretch>
            <a:fillRect/>
          </a:stretch>
        </p:blipFill>
        <p:spPr>
          <a:xfrm>
            <a:off x="7544275" y="2342435"/>
            <a:ext cx="1975124" cy="3436379"/>
          </a:xfrm>
          <a:prstGeom prst="rect">
            <a:avLst/>
          </a:prstGeom>
          <a:noFill/>
          <a:ln>
            <a:noFill/>
          </a:ln>
        </p:spPr>
      </p:pic>
      <p:pic>
        <p:nvPicPr>
          <p:cNvPr id="15" name="Google Shape;15;p2"/>
          <p:cNvPicPr preferRelativeResize="0"/>
          <p:nvPr/>
        </p:nvPicPr>
        <p:blipFill>
          <a:blip r:embed="rId3"/>
          <a:stretch>
            <a:fillRect/>
          </a:stretch>
        </p:blipFill>
        <p:spPr>
          <a:xfrm rot="9623170">
            <a:off x="933712" y="4030520"/>
            <a:ext cx="229781" cy="313549"/>
          </a:xfrm>
          <a:prstGeom prst="rect">
            <a:avLst/>
          </a:prstGeom>
          <a:noFill/>
          <a:ln>
            <a:noFill/>
          </a:ln>
        </p:spPr>
      </p:pic>
      <p:pic>
        <p:nvPicPr>
          <p:cNvPr id="16" name="Google Shape;16;p2"/>
          <p:cNvPicPr preferRelativeResize="0"/>
          <p:nvPr/>
        </p:nvPicPr>
        <p:blipFill>
          <a:blip r:embed="rId4"/>
          <a:stretch>
            <a:fillRect/>
          </a:stretch>
        </p:blipFill>
        <p:spPr>
          <a:xfrm rot="8986871">
            <a:off x="124628" y="3837786"/>
            <a:ext cx="585550" cy="595376"/>
          </a:xfrm>
          <a:prstGeom prst="rect">
            <a:avLst/>
          </a:prstGeom>
          <a:noFill/>
          <a:ln>
            <a:noFill/>
          </a:ln>
        </p:spPr>
      </p:pic>
      <p:pic>
        <p:nvPicPr>
          <p:cNvPr id="17" name="Google Shape;17;p2"/>
          <p:cNvPicPr preferRelativeResize="0"/>
          <p:nvPr/>
        </p:nvPicPr>
        <p:blipFill>
          <a:blip r:embed="rId5"/>
          <a:stretch>
            <a:fillRect/>
          </a:stretch>
        </p:blipFill>
        <p:spPr>
          <a:xfrm rot="10800000">
            <a:off x="-375550" y="-674365"/>
            <a:ext cx="1975124" cy="3436379"/>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1" name="Shape 71"/>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1">
    <p:bg>
      <p:bgPr>
        <a:blipFill>
          <a:blip r:embed="rId2"/>
          <a:stretch>
            <a:fillRect/>
          </a:stretch>
        </a:blipFill>
        <a:effectLst/>
      </p:bgPr>
    </p:bg>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pic>
        <p:nvPicPr>
          <p:cNvPr id="74" name="Google Shape;74;p13"/>
          <p:cNvPicPr preferRelativeResize="0"/>
          <p:nvPr/>
        </p:nvPicPr>
        <p:blipFill>
          <a:blip r:embed="rId3"/>
          <a:stretch>
            <a:fillRect/>
          </a:stretch>
        </p:blipFill>
        <p:spPr>
          <a:xfrm rot="10580098">
            <a:off x="11851" y="-196062"/>
            <a:ext cx="732422" cy="1733328"/>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grpSp>
        <p:nvGrpSpPr>
          <p:cNvPr id="77" name="Google Shape;77;p14"/>
          <p:cNvGrpSpPr/>
          <p:nvPr/>
        </p:nvGrpSpPr>
        <p:grpSpPr>
          <a:xfrm rot="-1203961">
            <a:off x="8165310" y="3002578"/>
            <a:ext cx="1073798" cy="2117835"/>
            <a:chOff x="3863200" y="1776983"/>
            <a:chExt cx="1732125" cy="3416243"/>
          </a:xfrm>
        </p:grpSpPr>
        <p:pic>
          <p:nvPicPr>
            <p:cNvPr id="78" name="Google Shape;78;p14"/>
            <p:cNvPicPr preferRelativeResize="0"/>
            <p:nvPr/>
          </p:nvPicPr>
          <p:blipFill>
            <a:blip r:embed="rId2"/>
            <a:stretch>
              <a:fillRect/>
            </a:stretch>
          </p:blipFill>
          <p:spPr>
            <a:xfrm>
              <a:off x="4005575" y="1776983"/>
              <a:ext cx="1589750" cy="3416234"/>
            </a:xfrm>
            <a:prstGeom prst="rect">
              <a:avLst/>
            </a:prstGeom>
            <a:noFill/>
            <a:ln>
              <a:noFill/>
            </a:ln>
          </p:spPr>
        </p:pic>
        <p:pic>
          <p:nvPicPr>
            <p:cNvPr id="79" name="Google Shape;79;p14"/>
            <p:cNvPicPr preferRelativeResize="0"/>
            <p:nvPr/>
          </p:nvPicPr>
          <p:blipFill>
            <a:blip r:embed="rId3"/>
            <a:stretch>
              <a:fillRect/>
            </a:stretch>
          </p:blipFill>
          <p:spPr>
            <a:xfrm>
              <a:off x="3863200" y="3635275"/>
              <a:ext cx="881050" cy="1557951"/>
            </a:xfrm>
            <a:prstGeom prst="rect">
              <a:avLst/>
            </a:prstGeom>
            <a:noFill/>
            <a:ln>
              <a:noFill/>
            </a:ln>
          </p:spPr>
        </p:pic>
      </p:grpSp>
      <p:grpSp>
        <p:nvGrpSpPr>
          <p:cNvPr id="80" name="Google Shape;80;p14"/>
          <p:cNvGrpSpPr/>
          <p:nvPr/>
        </p:nvGrpSpPr>
        <p:grpSpPr>
          <a:xfrm rot="-1546888">
            <a:off x="-302188" y="3540499"/>
            <a:ext cx="1102872" cy="2398839"/>
            <a:chOff x="7893675" y="3028750"/>
            <a:chExt cx="1343649" cy="2922551"/>
          </a:xfrm>
        </p:grpSpPr>
        <p:pic>
          <p:nvPicPr>
            <p:cNvPr id="81" name="Google Shape;81;p14"/>
            <p:cNvPicPr preferRelativeResize="0"/>
            <p:nvPr/>
          </p:nvPicPr>
          <p:blipFill>
            <a:blip r:embed="rId4"/>
            <a:stretch>
              <a:fillRect/>
            </a:stretch>
          </p:blipFill>
          <p:spPr>
            <a:xfrm>
              <a:off x="8171691" y="3028750"/>
              <a:ext cx="995708" cy="2396953"/>
            </a:xfrm>
            <a:prstGeom prst="rect">
              <a:avLst/>
            </a:prstGeom>
            <a:noFill/>
            <a:ln>
              <a:noFill/>
            </a:ln>
          </p:spPr>
        </p:pic>
        <p:pic>
          <p:nvPicPr>
            <p:cNvPr id="82" name="Google Shape;82;p14"/>
            <p:cNvPicPr preferRelativeResize="0"/>
            <p:nvPr/>
          </p:nvPicPr>
          <p:blipFill>
            <a:blip r:embed="rId2"/>
            <a:stretch>
              <a:fillRect/>
            </a:stretch>
          </p:blipFill>
          <p:spPr>
            <a:xfrm rot="-532350">
              <a:off x="8056337" y="3697603"/>
              <a:ext cx="1018326" cy="2188259"/>
            </a:xfrm>
            <a:prstGeom prst="rect">
              <a:avLst/>
            </a:prstGeom>
            <a:noFill/>
            <a:ln>
              <a:noFill/>
            </a:ln>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TITLE_ONLY_2_1">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pic>
        <p:nvPicPr>
          <p:cNvPr id="85" name="Google Shape;85;p15"/>
          <p:cNvPicPr preferRelativeResize="0"/>
          <p:nvPr/>
        </p:nvPicPr>
        <p:blipFill>
          <a:blip r:embed="rId2"/>
          <a:stretch>
            <a:fillRect/>
          </a:stretch>
        </p:blipFill>
        <p:spPr>
          <a:xfrm rot="-9595681" flipH="1">
            <a:off x="8235226" y="3389275"/>
            <a:ext cx="1264900" cy="2200700"/>
          </a:xfrm>
          <a:prstGeom prst="rect">
            <a:avLst/>
          </a:prstGeom>
          <a:noFill/>
          <a:ln>
            <a:noFill/>
          </a:ln>
        </p:spPr>
      </p:pic>
      <p:pic>
        <p:nvPicPr>
          <p:cNvPr id="86" name="Google Shape;86;p15"/>
          <p:cNvPicPr preferRelativeResize="0"/>
          <p:nvPr/>
        </p:nvPicPr>
        <p:blipFill>
          <a:blip r:embed="rId2"/>
          <a:stretch>
            <a:fillRect/>
          </a:stretch>
        </p:blipFill>
        <p:spPr>
          <a:xfrm rot="1158346" flipH="1">
            <a:off x="-328340" y="-333713"/>
            <a:ext cx="1218912" cy="2120676"/>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4">
  <p:cSld name="TITLE_ONLY_2_1_1">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pic>
        <p:nvPicPr>
          <p:cNvPr id="89" name="Google Shape;89;p16"/>
          <p:cNvPicPr preferRelativeResize="0"/>
          <p:nvPr/>
        </p:nvPicPr>
        <p:blipFill>
          <a:blip r:embed="rId2"/>
          <a:stretch>
            <a:fillRect/>
          </a:stretch>
        </p:blipFill>
        <p:spPr>
          <a:xfrm rot="-1580621">
            <a:off x="-72902" y="-229050"/>
            <a:ext cx="720000" cy="1211725"/>
          </a:xfrm>
          <a:prstGeom prst="rect">
            <a:avLst/>
          </a:prstGeom>
          <a:noFill/>
          <a:ln>
            <a:noFill/>
          </a:ln>
        </p:spPr>
      </p:pic>
      <p:pic>
        <p:nvPicPr>
          <p:cNvPr id="90" name="Google Shape;90;p16"/>
          <p:cNvPicPr preferRelativeResize="0"/>
          <p:nvPr/>
        </p:nvPicPr>
        <p:blipFill>
          <a:blip r:embed="rId3"/>
          <a:stretch>
            <a:fillRect/>
          </a:stretch>
        </p:blipFill>
        <p:spPr>
          <a:xfrm rot="1278591">
            <a:off x="8123269" y="3340572"/>
            <a:ext cx="1154463" cy="2591729"/>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5">
  <p:cSld name="TITLE_ONLY_2_1_1_1">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pic>
        <p:nvPicPr>
          <p:cNvPr id="93" name="Google Shape;93;p17"/>
          <p:cNvPicPr preferRelativeResize="0"/>
          <p:nvPr/>
        </p:nvPicPr>
        <p:blipFill>
          <a:blip r:embed="rId2"/>
          <a:stretch>
            <a:fillRect/>
          </a:stretch>
        </p:blipFill>
        <p:spPr>
          <a:xfrm rot="9223983">
            <a:off x="-26678" y="-361225"/>
            <a:ext cx="810400" cy="1433002"/>
          </a:xfrm>
          <a:prstGeom prst="rect">
            <a:avLst/>
          </a:prstGeom>
          <a:noFill/>
          <a:ln>
            <a:noFill/>
          </a:ln>
        </p:spPr>
      </p:pic>
      <p:pic>
        <p:nvPicPr>
          <p:cNvPr id="94" name="Google Shape;94;p17"/>
          <p:cNvPicPr preferRelativeResize="0"/>
          <p:nvPr/>
        </p:nvPicPr>
        <p:blipFill>
          <a:blip r:embed="rId3"/>
          <a:stretch>
            <a:fillRect/>
          </a:stretch>
        </p:blipFill>
        <p:spPr>
          <a:xfrm rot="10800000">
            <a:off x="484044" y="2378477"/>
            <a:ext cx="229781" cy="313550"/>
          </a:xfrm>
          <a:prstGeom prst="rect">
            <a:avLst/>
          </a:prstGeom>
          <a:noFill/>
          <a:ln>
            <a:noFill/>
          </a:ln>
        </p:spPr>
      </p:pic>
      <p:pic>
        <p:nvPicPr>
          <p:cNvPr id="95" name="Google Shape;95;p17"/>
          <p:cNvPicPr preferRelativeResize="0"/>
          <p:nvPr/>
        </p:nvPicPr>
        <p:blipFill>
          <a:blip r:embed="rId4"/>
          <a:stretch>
            <a:fillRect/>
          </a:stretch>
        </p:blipFill>
        <p:spPr>
          <a:xfrm rot="10163694">
            <a:off x="49780" y="1541548"/>
            <a:ext cx="585550" cy="595376"/>
          </a:xfrm>
          <a:prstGeom prst="rect">
            <a:avLst/>
          </a:prstGeom>
          <a:noFill/>
          <a:ln>
            <a:noFill/>
          </a:ln>
        </p:spPr>
      </p:pic>
      <p:pic>
        <p:nvPicPr>
          <p:cNvPr id="96" name="Google Shape;96;p17"/>
          <p:cNvPicPr preferRelativeResize="0"/>
          <p:nvPr/>
        </p:nvPicPr>
        <p:blipFill>
          <a:blip r:embed="rId5"/>
          <a:stretch>
            <a:fillRect/>
          </a:stretch>
        </p:blipFill>
        <p:spPr>
          <a:xfrm rot="-10430621">
            <a:off x="505912" y="962683"/>
            <a:ext cx="386940" cy="428365"/>
          </a:xfrm>
          <a:prstGeom prst="rect">
            <a:avLst/>
          </a:prstGeom>
          <a:noFill/>
          <a:ln>
            <a:noFill/>
          </a:ln>
        </p:spPr>
      </p:pic>
      <p:pic>
        <p:nvPicPr>
          <p:cNvPr id="97" name="Google Shape;97;p17"/>
          <p:cNvPicPr preferRelativeResize="0"/>
          <p:nvPr/>
        </p:nvPicPr>
        <p:blipFill>
          <a:blip r:embed="rId2"/>
          <a:stretch>
            <a:fillRect/>
          </a:stretch>
        </p:blipFill>
        <p:spPr>
          <a:xfrm rot="-1576017">
            <a:off x="8414575" y="3938850"/>
            <a:ext cx="810400" cy="1433002"/>
          </a:xfrm>
          <a:prstGeom prst="rect">
            <a:avLst/>
          </a:prstGeom>
          <a:noFill/>
          <a:ln>
            <a:noFill/>
          </a:ln>
        </p:spPr>
      </p:pic>
      <p:pic>
        <p:nvPicPr>
          <p:cNvPr id="98" name="Google Shape;98;p17"/>
          <p:cNvPicPr preferRelativeResize="0"/>
          <p:nvPr/>
        </p:nvPicPr>
        <p:blipFill>
          <a:blip r:embed="rId3"/>
          <a:stretch>
            <a:fillRect/>
          </a:stretch>
        </p:blipFill>
        <p:spPr>
          <a:xfrm>
            <a:off x="8617346" y="2414975"/>
            <a:ext cx="229781" cy="313550"/>
          </a:xfrm>
          <a:prstGeom prst="rect">
            <a:avLst/>
          </a:prstGeom>
          <a:noFill/>
          <a:ln>
            <a:noFill/>
          </a:ln>
        </p:spPr>
      </p:pic>
      <p:pic>
        <p:nvPicPr>
          <p:cNvPr id="99" name="Google Shape;99;p17"/>
          <p:cNvPicPr preferRelativeResize="0"/>
          <p:nvPr/>
        </p:nvPicPr>
        <p:blipFill>
          <a:blip r:embed="rId4"/>
          <a:stretch>
            <a:fillRect/>
          </a:stretch>
        </p:blipFill>
        <p:spPr>
          <a:xfrm rot="-636306">
            <a:off x="8439466" y="3049654"/>
            <a:ext cx="585550" cy="595376"/>
          </a:xfrm>
          <a:prstGeom prst="rect">
            <a:avLst/>
          </a:prstGeom>
          <a:noFill/>
          <a:ln>
            <a:noFill/>
          </a:ln>
        </p:spPr>
      </p:pic>
      <p:pic>
        <p:nvPicPr>
          <p:cNvPr id="100" name="Google Shape;100;p17"/>
          <p:cNvPicPr preferRelativeResize="0"/>
          <p:nvPr/>
        </p:nvPicPr>
        <p:blipFill>
          <a:blip r:embed="rId5"/>
          <a:stretch>
            <a:fillRect/>
          </a:stretch>
        </p:blipFill>
        <p:spPr>
          <a:xfrm rot="369379">
            <a:off x="7833695" y="4583980"/>
            <a:ext cx="386940" cy="428365"/>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6">
  <p:cSld name="TITLE_ONLY_2_1_1_1_1">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pic>
        <p:nvPicPr>
          <p:cNvPr id="103" name="Google Shape;103;p18"/>
          <p:cNvPicPr preferRelativeResize="0"/>
          <p:nvPr/>
        </p:nvPicPr>
        <p:blipFill>
          <a:blip r:embed="rId2"/>
          <a:stretch>
            <a:fillRect/>
          </a:stretch>
        </p:blipFill>
        <p:spPr>
          <a:xfrm rot="-1833445" flipH="1">
            <a:off x="-976451" y="3292602"/>
            <a:ext cx="2244750" cy="2707700"/>
          </a:xfrm>
          <a:prstGeom prst="rect">
            <a:avLst/>
          </a:prstGeom>
          <a:noFill/>
          <a:ln>
            <a:noFill/>
          </a:ln>
        </p:spPr>
      </p:pic>
      <p:pic>
        <p:nvPicPr>
          <p:cNvPr id="104" name="Google Shape;104;p18"/>
          <p:cNvPicPr preferRelativeResize="0"/>
          <p:nvPr/>
        </p:nvPicPr>
        <p:blipFill>
          <a:blip r:embed="rId2"/>
          <a:stretch>
            <a:fillRect/>
          </a:stretch>
        </p:blipFill>
        <p:spPr>
          <a:xfrm rot="10054008" flipH="1">
            <a:off x="8061825" y="-576885"/>
            <a:ext cx="2244749" cy="2707699"/>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7">
  <p:cSld name="TITLE_ONLY_2_1_1_1_1_1">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pic>
        <p:nvPicPr>
          <p:cNvPr id="107" name="Google Shape;107;p19"/>
          <p:cNvPicPr preferRelativeResize="0"/>
          <p:nvPr/>
        </p:nvPicPr>
        <p:blipFill>
          <a:blip r:embed="rId2"/>
          <a:stretch>
            <a:fillRect/>
          </a:stretch>
        </p:blipFill>
        <p:spPr>
          <a:xfrm rot="2448538">
            <a:off x="8019257" y="2846137"/>
            <a:ext cx="1998139" cy="2410229"/>
          </a:xfrm>
          <a:prstGeom prst="rect">
            <a:avLst/>
          </a:prstGeom>
          <a:noFill/>
          <a:ln>
            <a:noFill/>
          </a:ln>
        </p:spPr>
      </p:pic>
      <p:pic>
        <p:nvPicPr>
          <p:cNvPr id="108" name="Google Shape;108;p19"/>
          <p:cNvPicPr preferRelativeResize="0"/>
          <p:nvPr/>
        </p:nvPicPr>
        <p:blipFill>
          <a:blip r:embed="rId3"/>
          <a:stretch>
            <a:fillRect/>
          </a:stretch>
        </p:blipFill>
        <p:spPr>
          <a:xfrm rot="996455">
            <a:off x="7268355" y="4512395"/>
            <a:ext cx="860770" cy="553083"/>
          </a:xfrm>
          <a:prstGeom prst="rect">
            <a:avLst/>
          </a:prstGeom>
          <a:noFill/>
          <a:ln>
            <a:noFill/>
          </a:ln>
        </p:spPr>
      </p:pic>
      <p:pic>
        <p:nvPicPr>
          <p:cNvPr id="109" name="Google Shape;109;p19"/>
          <p:cNvPicPr preferRelativeResize="0"/>
          <p:nvPr/>
        </p:nvPicPr>
        <p:blipFill>
          <a:blip r:embed="rId2"/>
          <a:stretch>
            <a:fillRect/>
          </a:stretch>
        </p:blipFill>
        <p:spPr>
          <a:xfrm rot="-9657547">
            <a:off x="-1018276" y="-813849"/>
            <a:ext cx="2244750" cy="2707698"/>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2391900" y="3113675"/>
            <a:ext cx="43602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a:spLocks noGrp="1"/>
          </p:cNvSpPr>
          <p:nvPr>
            <p:ph type="title" idx="2" hasCustomPrompt="1"/>
          </p:nvPr>
        </p:nvSpPr>
        <p:spPr>
          <a:xfrm>
            <a:off x="4127400" y="1137925"/>
            <a:ext cx="889200" cy="1917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75000"/>
              </a:lnSpc>
              <a:spcBef>
                <a:spcPts val="1000"/>
              </a:spcBef>
              <a:spcAft>
                <a:spcPts val="0"/>
              </a:spcAft>
              <a:buSzPts val="6000"/>
              <a:buNone/>
              <a:defRPr sz="7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 name="Google Shape;21;p3"/>
          <p:cNvSpPr txBox="1">
            <a:spLocks noGrp="1"/>
          </p:cNvSpPr>
          <p:nvPr>
            <p:ph type="subTitle" idx="1"/>
          </p:nvPr>
        </p:nvSpPr>
        <p:spPr>
          <a:xfrm rot="473">
            <a:off x="2409675" y="3912800"/>
            <a:ext cx="4360200" cy="39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bg>
      <p:bgPr>
        <a:blipFill>
          <a:blip r:embed="rId2"/>
          <a:stretch>
            <a:fillRect/>
          </a:stretch>
        </a:blip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24" name="Google Shape;24;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2"/>
              </a:buClr>
              <a:buSzPts val="1400"/>
              <a:buChar char="●"/>
              <a:defRPr sz="1200">
                <a:solidFill>
                  <a:srgbClr val="434343"/>
                </a:solidFill>
              </a:defRPr>
            </a:lvl1pPr>
            <a:lvl2pPr marL="914400" lvl="1" indent="-317500" rtl="0">
              <a:lnSpc>
                <a:spcPct val="115000"/>
              </a:lnSpc>
              <a:spcBef>
                <a:spcPts val="0"/>
              </a:spcBef>
              <a:spcAft>
                <a:spcPts val="0"/>
              </a:spcAft>
              <a:buClr>
                <a:srgbClr val="434343"/>
              </a:buClr>
              <a:buSzPts val="1400"/>
              <a:buChar char="○"/>
              <a:defRPr sz="1200">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p:txBody>
      </p:sp>
      <p:pic>
        <p:nvPicPr>
          <p:cNvPr id="25" name="Google Shape;25;p4"/>
          <p:cNvPicPr preferRelativeResize="0"/>
          <p:nvPr/>
        </p:nvPicPr>
        <p:blipFill>
          <a:blip r:embed="rId3"/>
          <a:stretch>
            <a:fillRect/>
          </a:stretch>
        </p:blipFill>
        <p:spPr>
          <a:xfrm rot="-9595682" flipH="1">
            <a:off x="7948825" y="3085275"/>
            <a:ext cx="1468101" cy="2554226"/>
          </a:xfrm>
          <a:prstGeom prst="rect">
            <a:avLst/>
          </a:prstGeom>
          <a:noFill/>
          <a:ln>
            <a:noFill/>
          </a:ln>
        </p:spPr>
      </p:pic>
      <p:pic>
        <p:nvPicPr>
          <p:cNvPr id="26" name="Google Shape;26;p4"/>
          <p:cNvPicPr preferRelativeResize="0"/>
          <p:nvPr/>
        </p:nvPicPr>
        <p:blipFill>
          <a:blip r:embed="rId3"/>
          <a:stretch>
            <a:fillRect/>
          </a:stretch>
        </p:blipFill>
        <p:spPr>
          <a:xfrm rot="1403733" flipH="1">
            <a:off x="-546751" y="-590925"/>
            <a:ext cx="1468101" cy="2554226"/>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bg>
      <p:bgPr>
        <a:blipFill>
          <a:blip r:embed="rId2"/>
          <a:stretch>
            <a:fillRect/>
          </a:stretch>
        </a:blipFill>
        <a:effectLst/>
      </p:bgPr>
    </p:bg>
    <p:spTree>
      <p:nvGrpSpPr>
        <p:cNvPr id="1" name="Shape 27"/>
        <p:cNvGrpSpPr/>
        <p:nvPr/>
      </p:nvGrpSpPr>
      <p:grpSpPr>
        <a:xfrm>
          <a:off x="0" y="0"/>
          <a:ext cx="0" cy="0"/>
          <a:chOff x="0" y="0"/>
          <a:chExt cx="0" cy="0"/>
        </a:xfrm>
      </p:grpSpPr>
      <p:sp>
        <p:nvSpPr>
          <p:cNvPr id="28" name="Google Shape;28;p5"/>
          <p:cNvSpPr txBox="1">
            <a:spLocks noGrp="1"/>
          </p:cNvSpPr>
          <p:nvPr>
            <p:ph type="subTitle" idx="1"/>
          </p:nvPr>
        </p:nvSpPr>
        <p:spPr>
          <a:xfrm>
            <a:off x="1337250" y="2306813"/>
            <a:ext cx="1570200" cy="330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Font typeface="Jua" charset="-127"/>
              <a:buNone/>
              <a:defRPr sz="2000">
                <a:solidFill>
                  <a:schemeClr val="accent5"/>
                </a:solidFill>
                <a:latin typeface="Merienda One" panose="02000000000000000000"/>
                <a:ea typeface="Merienda One" panose="02000000000000000000"/>
                <a:cs typeface="Merienda One" panose="02000000000000000000"/>
                <a:sym typeface="Merienda One" panose="02000000000000000000"/>
              </a:defRPr>
            </a:lvl1pPr>
            <a:lvl2pPr lvl="1" algn="ctr">
              <a:lnSpc>
                <a:spcPct val="100000"/>
              </a:lnSpc>
              <a:spcBef>
                <a:spcPts val="0"/>
              </a:spcBef>
              <a:spcAft>
                <a:spcPts val="0"/>
              </a:spcAft>
              <a:buSzPts val="2000"/>
              <a:buFont typeface="Jua" charset="-127"/>
              <a:buNone/>
              <a:defRPr sz="2000" b="1">
                <a:latin typeface="Jua" charset="-127"/>
                <a:ea typeface="Jua" charset="-127"/>
                <a:cs typeface="Jua" charset="-127"/>
                <a:sym typeface="Jua" charset="-127"/>
              </a:defRPr>
            </a:lvl2pPr>
            <a:lvl3pPr lvl="2" algn="ctr">
              <a:lnSpc>
                <a:spcPct val="100000"/>
              </a:lnSpc>
              <a:spcBef>
                <a:spcPts val="1600"/>
              </a:spcBef>
              <a:spcAft>
                <a:spcPts val="0"/>
              </a:spcAft>
              <a:buSzPts val="2000"/>
              <a:buFont typeface="Jua" charset="-127"/>
              <a:buNone/>
              <a:defRPr sz="2000" b="1">
                <a:latin typeface="Jua" charset="-127"/>
                <a:ea typeface="Jua" charset="-127"/>
                <a:cs typeface="Jua" charset="-127"/>
                <a:sym typeface="Jua" charset="-127"/>
              </a:defRPr>
            </a:lvl3pPr>
            <a:lvl4pPr lvl="3" algn="ctr">
              <a:lnSpc>
                <a:spcPct val="100000"/>
              </a:lnSpc>
              <a:spcBef>
                <a:spcPts val="1600"/>
              </a:spcBef>
              <a:spcAft>
                <a:spcPts val="0"/>
              </a:spcAft>
              <a:buSzPts val="2000"/>
              <a:buFont typeface="Jua" charset="-127"/>
              <a:buNone/>
              <a:defRPr sz="2000" b="1">
                <a:latin typeface="Jua" charset="-127"/>
                <a:ea typeface="Jua" charset="-127"/>
                <a:cs typeface="Jua" charset="-127"/>
                <a:sym typeface="Jua" charset="-127"/>
              </a:defRPr>
            </a:lvl4pPr>
            <a:lvl5pPr lvl="4" algn="ctr">
              <a:lnSpc>
                <a:spcPct val="100000"/>
              </a:lnSpc>
              <a:spcBef>
                <a:spcPts val="1600"/>
              </a:spcBef>
              <a:spcAft>
                <a:spcPts val="0"/>
              </a:spcAft>
              <a:buSzPts val="2000"/>
              <a:buFont typeface="Jua" charset="-127"/>
              <a:buNone/>
              <a:defRPr sz="2000" b="1">
                <a:latin typeface="Jua" charset="-127"/>
                <a:ea typeface="Jua" charset="-127"/>
                <a:cs typeface="Jua" charset="-127"/>
                <a:sym typeface="Jua" charset="-127"/>
              </a:defRPr>
            </a:lvl5pPr>
            <a:lvl6pPr lvl="5" algn="ctr">
              <a:lnSpc>
                <a:spcPct val="100000"/>
              </a:lnSpc>
              <a:spcBef>
                <a:spcPts val="1600"/>
              </a:spcBef>
              <a:spcAft>
                <a:spcPts val="0"/>
              </a:spcAft>
              <a:buSzPts val="2000"/>
              <a:buFont typeface="Jua" charset="-127"/>
              <a:buNone/>
              <a:defRPr sz="2000" b="1">
                <a:latin typeface="Jua" charset="-127"/>
                <a:ea typeface="Jua" charset="-127"/>
                <a:cs typeface="Jua" charset="-127"/>
                <a:sym typeface="Jua" charset="-127"/>
              </a:defRPr>
            </a:lvl6pPr>
            <a:lvl7pPr lvl="6" algn="ctr">
              <a:lnSpc>
                <a:spcPct val="100000"/>
              </a:lnSpc>
              <a:spcBef>
                <a:spcPts val="1600"/>
              </a:spcBef>
              <a:spcAft>
                <a:spcPts val="0"/>
              </a:spcAft>
              <a:buSzPts val="2000"/>
              <a:buFont typeface="Jua" charset="-127"/>
              <a:buNone/>
              <a:defRPr sz="2000" b="1">
                <a:latin typeface="Jua" charset="-127"/>
                <a:ea typeface="Jua" charset="-127"/>
                <a:cs typeface="Jua" charset="-127"/>
                <a:sym typeface="Jua" charset="-127"/>
              </a:defRPr>
            </a:lvl7pPr>
            <a:lvl8pPr lvl="7" algn="ctr">
              <a:lnSpc>
                <a:spcPct val="100000"/>
              </a:lnSpc>
              <a:spcBef>
                <a:spcPts val="1600"/>
              </a:spcBef>
              <a:spcAft>
                <a:spcPts val="0"/>
              </a:spcAft>
              <a:buSzPts val="2000"/>
              <a:buFont typeface="Jua" charset="-127"/>
              <a:buNone/>
              <a:defRPr sz="2000" b="1">
                <a:latin typeface="Jua" charset="-127"/>
                <a:ea typeface="Jua" charset="-127"/>
                <a:cs typeface="Jua" charset="-127"/>
                <a:sym typeface="Jua" charset="-127"/>
              </a:defRPr>
            </a:lvl8pPr>
            <a:lvl9pPr lvl="8" algn="ctr">
              <a:lnSpc>
                <a:spcPct val="100000"/>
              </a:lnSpc>
              <a:spcBef>
                <a:spcPts val="1600"/>
              </a:spcBef>
              <a:spcAft>
                <a:spcPts val="1600"/>
              </a:spcAft>
              <a:buSzPts val="2000"/>
              <a:buFont typeface="Jua" charset="-127"/>
              <a:buNone/>
              <a:defRPr sz="2000" b="1">
                <a:latin typeface="Jua" charset="-127"/>
                <a:ea typeface="Jua" charset="-127"/>
                <a:cs typeface="Jua" charset="-127"/>
                <a:sym typeface="Jua" charset="-127"/>
              </a:defRPr>
            </a:lvl9pPr>
          </a:lstStyle>
          <a:p/>
        </p:txBody>
      </p:sp>
      <p:sp>
        <p:nvSpPr>
          <p:cNvPr id="29" name="Google Shape;29;p5"/>
          <p:cNvSpPr txBox="1">
            <a:spLocks noGrp="1"/>
          </p:cNvSpPr>
          <p:nvPr>
            <p:ph type="subTitle" idx="2"/>
          </p:nvPr>
        </p:nvSpPr>
        <p:spPr>
          <a:xfrm>
            <a:off x="6259950" y="2306813"/>
            <a:ext cx="1570200" cy="330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Jua" charset="-127"/>
              <a:buNone/>
              <a:defRPr sz="2000">
                <a:solidFill>
                  <a:schemeClr val="lt2"/>
                </a:solidFill>
                <a:latin typeface="Merienda One" panose="02000000000000000000"/>
                <a:ea typeface="Merienda One" panose="02000000000000000000"/>
                <a:cs typeface="Merienda One" panose="02000000000000000000"/>
                <a:sym typeface="Merienda One" panose="02000000000000000000"/>
              </a:defRPr>
            </a:lvl1pPr>
            <a:lvl2pPr lvl="1" algn="ctr" rtl="0">
              <a:lnSpc>
                <a:spcPct val="100000"/>
              </a:lnSpc>
              <a:spcBef>
                <a:spcPts val="0"/>
              </a:spcBef>
              <a:spcAft>
                <a:spcPts val="0"/>
              </a:spcAft>
              <a:buSzPts val="2000"/>
              <a:buFont typeface="Jua" charset="-127"/>
              <a:buNone/>
              <a:defRPr sz="2000" b="1">
                <a:latin typeface="Jua" charset="-127"/>
                <a:ea typeface="Jua" charset="-127"/>
                <a:cs typeface="Jua" charset="-127"/>
                <a:sym typeface="Jua" charset="-127"/>
              </a:defRPr>
            </a:lvl2pPr>
            <a:lvl3pPr lvl="2" algn="ctr" rtl="0">
              <a:lnSpc>
                <a:spcPct val="100000"/>
              </a:lnSpc>
              <a:spcBef>
                <a:spcPts val="1600"/>
              </a:spcBef>
              <a:spcAft>
                <a:spcPts val="0"/>
              </a:spcAft>
              <a:buSzPts val="2000"/>
              <a:buFont typeface="Jua" charset="-127"/>
              <a:buNone/>
              <a:defRPr sz="2000" b="1">
                <a:latin typeface="Jua" charset="-127"/>
                <a:ea typeface="Jua" charset="-127"/>
                <a:cs typeface="Jua" charset="-127"/>
                <a:sym typeface="Jua" charset="-127"/>
              </a:defRPr>
            </a:lvl3pPr>
            <a:lvl4pPr lvl="3" algn="ctr" rtl="0">
              <a:lnSpc>
                <a:spcPct val="100000"/>
              </a:lnSpc>
              <a:spcBef>
                <a:spcPts val="1600"/>
              </a:spcBef>
              <a:spcAft>
                <a:spcPts val="0"/>
              </a:spcAft>
              <a:buSzPts val="2000"/>
              <a:buFont typeface="Jua" charset="-127"/>
              <a:buNone/>
              <a:defRPr sz="2000" b="1">
                <a:latin typeface="Jua" charset="-127"/>
                <a:ea typeface="Jua" charset="-127"/>
                <a:cs typeface="Jua" charset="-127"/>
                <a:sym typeface="Jua" charset="-127"/>
              </a:defRPr>
            </a:lvl4pPr>
            <a:lvl5pPr lvl="4" algn="ctr" rtl="0">
              <a:lnSpc>
                <a:spcPct val="100000"/>
              </a:lnSpc>
              <a:spcBef>
                <a:spcPts val="1600"/>
              </a:spcBef>
              <a:spcAft>
                <a:spcPts val="0"/>
              </a:spcAft>
              <a:buSzPts val="2000"/>
              <a:buFont typeface="Jua" charset="-127"/>
              <a:buNone/>
              <a:defRPr sz="2000" b="1">
                <a:latin typeface="Jua" charset="-127"/>
                <a:ea typeface="Jua" charset="-127"/>
                <a:cs typeface="Jua" charset="-127"/>
                <a:sym typeface="Jua" charset="-127"/>
              </a:defRPr>
            </a:lvl5pPr>
            <a:lvl6pPr lvl="5" algn="ctr" rtl="0">
              <a:lnSpc>
                <a:spcPct val="100000"/>
              </a:lnSpc>
              <a:spcBef>
                <a:spcPts val="1600"/>
              </a:spcBef>
              <a:spcAft>
                <a:spcPts val="0"/>
              </a:spcAft>
              <a:buSzPts val="2000"/>
              <a:buFont typeface="Jua" charset="-127"/>
              <a:buNone/>
              <a:defRPr sz="2000" b="1">
                <a:latin typeface="Jua" charset="-127"/>
                <a:ea typeface="Jua" charset="-127"/>
                <a:cs typeface="Jua" charset="-127"/>
                <a:sym typeface="Jua" charset="-127"/>
              </a:defRPr>
            </a:lvl6pPr>
            <a:lvl7pPr lvl="6" algn="ctr" rtl="0">
              <a:lnSpc>
                <a:spcPct val="100000"/>
              </a:lnSpc>
              <a:spcBef>
                <a:spcPts val="1600"/>
              </a:spcBef>
              <a:spcAft>
                <a:spcPts val="0"/>
              </a:spcAft>
              <a:buSzPts val="2000"/>
              <a:buFont typeface="Jua" charset="-127"/>
              <a:buNone/>
              <a:defRPr sz="2000" b="1">
                <a:latin typeface="Jua" charset="-127"/>
                <a:ea typeface="Jua" charset="-127"/>
                <a:cs typeface="Jua" charset="-127"/>
                <a:sym typeface="Jua" charset="-127"/>
              </a:defRPr>
            </a:lvl7pPr>
            <a:lvl8pPr lvl="7" algn="ctr" rtl="0">
              <a:lnSpc>
                <a:spcPct val="100000"/>
              </a:lnSpc>
              <a:spcBef>
                <a:spcPts val="1600"/>
              </a:spcBef>
              <a:spcAft>
                <a:spcPts val="0"/>
              </a:spcAft>
              <a:buSzPts val="2000"/>
              <a:buFont typeface="Jua" charset="-127"/>
              <a:buNone/>
              <a:defRPr sz="2000" b="1">
                <a:latin typeface="Jua" charset="-127"/>
                <a:ea typeface="Jua" charset="-127"/>
                <a:cs typeface="Jua" charset="-127"/>
                <a:sym typeface="Jua" charset="-127"/>
              </a:defRPr>
            </a:lvl8pPr>
            <a:lvl9pPr lvl="8" algn="ctr" rtl="0">
              <a:lnSpc>
                <a:spcPct val="100000"/>
              </a:lnSpc>
              <a:spcBef>
                <a:spcPts val="1600"/>
              </a:spcBef>
              <a:spcAft>
                <a:spcPts val="1600"/>
              </a:spcAft>
              <a:buSzPts val="2000"/>
              <a:buFont typeface="Jua" charset="-127"/>
              <a:buNone/>
              <a:defRPr sz="2000" b="1">
                <a:latin typeface="Jua" charset="-127"/>
                <a:ea typeface="Jua" charset="-127"/>
                <a:cs typeface="Jua" charset="-127"/>
                <a:sym typeface="Jua" charset="-127"/>
              </a:defRPr>
            </a:lvl9pPr>
          </a:lstStyle>
          <a:p/>
        </p:txBody>
      </p:sp>
      <p:sp>
        <p:nvSpPr>
          <p:cNvPr id="30" name="Google Shape;30;p5"/>
          <p:cNvSpPr txBox="1">
            <a:spLocks noGrp="1"/>
          </p:cNvSpPr>
          <p:nvPr>
            <p:ph type="subTitle" idx="3"/>
          </p:nvPr>
        </p:nvSpPr>
        <p:spPr>
          <a:xfrm>
            <a:off x="819200" y="2637413"/>
            <a:ext cx="2606400" cy="7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31" name="Google Shape;31;p5"/>
          <p:cNvSpPr txBox="1">
            <a:spLocks noGrp="1"/>
          </p:cNvSpPr>
          <p:nvPr>
            <p:ph type="subTitle" idx="4"/>
          </p:nvPr>
        </p:nvSpPr>
        <p:spPr>
          <a:xfrm>
            <a:off x="5718475" y="2637413"/>
            <a:ext cx="2606400" cy="7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32" name="Google Shape;32;p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pic>
        <p:nvPicPr>
          <p:cNvPr id="33" name="Google Shape;33;p5"/>
          <p:cNvPicPr preferRelativeResize="0"/>
          <p:nvPr/>
        </p:nvPicPr>
        <p:blipFill>
          <a:blip r:embed="rId3"/>
          <a:stretch>
            <a:fillRect/>
          </a:stretch>
        </p:blipFill>
        <p:spPr>
          <a:xfrm rot="2288479">
            <a:off x="-67880" y="4248004"/>
            <a:ext cx="677162" cy="1197392"/>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stretch>
            <a:fillRect/>
          </a:stretch>
        </a:blipFill>
        <a:effectLst/>
      </p:bgPr>
    </p:bg>
    <p:spTree>
      <p:nvGrpSpPr>
        <p:cNvPr id="1" name="Shape 38"/>
        <p:cNvGrpSpPr/>
        <p:nvPr/>
      </p:nvGrpSpPr>
      <p:grpSpPr>
        <a:xfrm>
          <a:off x="0" y="0"/>
          <a:ext cx="0" cy="0"/>
          <a:chOff x="0" y="0"/>
          <a:chExt cx="0" cy="0"/>
        </a:xfrm>
      </p:grpSpPr>
      <p:pic>
        <p:nvPicPr>
          <p:cNvPr id="39" name="Google Shape;39;p7"/>
          <p:cNvPicPr preferRelativeResize="0"/>
          <p:nvPr/>
        </p:nvPicPr>
        <p:blipFill>
          <a:blip r:embed="rId3"/>
          <a:stretch>
            <a:fillRect/>
          </a:stretch>
        </p:blipFill>
        <p:spPr>
          <a:xfrm rot="-1566397">
            <a:off x="8378851" y="4111427"/>
            <a:ext cx="802873" cy="1419620"/>
          </a:xfrm>
          <a:prstGeom prst="rect">
            <a:avLst/>
          </a:prstGeom>
          <a:noFill/>
          <a:ln>
            <a:noFill/>
          </a:ln>
        </p:spPr>
      </p:pic>
      <p:sp>
        <p:nvSpPr>
          <p:cNvPr id="40" name="Google Shape;40;p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41" name="Google Shape;41;p7"/>
          <p:cNvSpPr txBox="1">
            <a:spLocks noGrp="1"/>
          </p:cNvSpPr>
          <p:nvPr>
            <p:ph type="subTitle" idx="1"/>
          </p:nvPr>
        </p:nvSpPr>
        <p:spPr>
          <a:xfrm rot="-191">
            <a:off x="1866025" y="1408832"/>
            <a:ext cx="5412000" cy="234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595959"/>
              </a:buClr>
              <a:buSzPts val="1000"/>
              <a:buFont typeface="Anaheim"/>
              <a:buChar char="●"/>
              <a:defRPr/>
            </a:lvl1pPr>
            <a:lvl2pPr lvl="1" algn="ctr" rtl="0">
              <a:lnSpc>
                <a:spcPct val="100000"/>
              </a:lnSpc>
              <a:spcBef>
                <a:spcPts val="0"/>
              </a:spcBef>
              <a:spcAft>
                <a:spcPts val="0"/>
              </a:spcAft>
              <a:buClr>
                <a:srgbClr val="595959"/>
              </a:buClr>
              <a:buSzPts val="1400"/>
              <a:buFont typeface="Anaheim"/>
              <a:buChar char="○"/>
              <a:defRPr/>
            </a:lvl2pPr>
            <a:lvl3pPr lvl="2" algn="ctr" rtl="0">
              <a:lnSpc>
                <a:spcPct val="100000"/>
              </a:lnSpc>
              <a:spcBef>
                <a:spcPts val="1600"/>
              </a:spcBef>
              <a:spcAft>
                <a:spcPts val="0"/>
              </a:spcAft>
              <a:buClr>
                <a:srgbClr val="595959"/>
              </a:buClr>
              <a:buSzPts val="1400"/>
              <a:buFont typeface="Anaheim"/>
              <a:buChar char="■"/>
              <a:defRPr/>
            </a:lvl3pPr>
            <a:lvl4pPr lvl="3" algn="ctr" rtl="0">
              <a:lnSpc>
                <a:spcPct val="100000"/>
              </a:lnSpc>
              <a:spcBef>
                <a:spcPts val="1600"/>
              </a:spcBef>
              <a:spcAft>
                <a:spcPts val="0"/>
              </a:spcAft>
              <a:buClr>
                <a:srgbClr val="595959"/>
              </a:buClr>
              <a:buSzPts val="1400"/>
              <a:buFont typeface="Anaheim"/>
              <a:buChar char="●"/>
              <a:defRPr/>
            </a:lvl4pPr>
            <a:lvl5pPr lvl="4" algn="ctr" rtl="0">
              <a:lnSpc>
                <a:spcPct val="100000"/>
              </a:lnSpc>
              <a:spcBef>
                <a:spcPts val="1600"/>
              </a:spcBef>
              <a:spcAft>
                <a:spcPts val="0"/>
              </a:spcAft>
              <a:buClr>
                <a:srgbClr val="595959"/>
              </a:buClr>
              <a:buSzPts val="1400"/>
              <a:buFont typeface="Anaheim"/>
              <a:buChar char="○"/>
              <a:defRPr/>
            </a:lvl5pPr>
            <a:lvl6pPr lvl="5" algn="ctr" rtl="0">
              <a:lnSpc>
                <a:spcPct val="100000"/>
              </a:lnSpc>
              <a:spcBef>
                <a:spcPts val="1600"/>
              </a:spcBef>
              <a:spcAft>
                <a:spcPts val="0"/>
              </a:spcAft>
              <a:buClr>
                <a:srgbClr val="595959"/>
              </a:buClr>
              <a:buSzPts val="1400"/>
              <a:buFont typeface="Anaheim"/>
              <a:buChar char="■"/>
              <a:defRPr/>
            </a:lvl6pPr>
            <a:lvl7pPr lvl="6" algn="ctr" rtl="0">
              <a:lnSpc>
                <a:spcPct val="100000"/>
              </a:lnSpc>
              <a:spcBef>
                <a:spcPts val="1600"/>
              </a:spcBef>
              <a:spcAft>
                <a:spcPts val="0"/>
              </a:spcAft>
              <a:buClr>
                <a:srgbClr val="595959"/>
              </a:buClr>
              <a:buSzPts val="1400"/>
              <a:buFont typeface="Anaheim"/>
              <a:buChar char="●"/>
              <a:defRPr/>
            </a:lvl7pPr>
            <a:lvl8pPr lvl="7" algn="ctr" rtl="0">
              <a:lnSpc>
                <a:spcPct val="100000"/>
              </a:lnSpc>
              <a:spcBef>
                <a:spcPts val="1600"/>
              </a:spcBef>
              <a:spcAft>
                <a:spcPts val="0"/>
              </a:spcAft>
              <a:buClr>
                <a:srgbClr val="595959"/>
              </a:buClr>
              <a:buSzPts val="1400"/>
              <a:buFont typeface="Anaheim"/>
              <a:buChar char="○"/>
              <a:defRPr/>
            </a:lvl8pPr>
            <a:lvl9pPr lvl="8" algn="ctr" rtl="0">
              <a:lnSpc>
                <a:spcPct val="100000"/>
              </a:lnSpc>
              <a:spcBef>
                <a:spcPts val="1600"/>
              </a:spcBef>
              <a:spcAft>
                <a:spcPts val="1600"/>
              </a:spcAft>
              <a:buClr>
                <a:srgbClr val="595959"/>
              </a:buClr>
              <a:buSzPts val="1400"/>
              <a:buFont typeface="Anaheim"/>
              <a:buChar char="■"/>
              <a:defRPr/>
            </a:lvl9pPr>
          </a:lstStyle>
          <a:p/>
        </p:txBody>
      </p:sp>
      <p:pic>
        <p:nvPicPr>
          <p:cNvPr id="42" name="Google Shape;42;p7"/>
          <p:cNvPicPr preferRelativeResize="0"/>
          <p:nvPr/>
        </p:nvPicPr>
        <p:blipFill>
          <a:blip r:embed="rId4"/>
          <a:stretch>
            <a:fillRect/>
          </a:stretch>
        </p:blipFill>
        <p:spPr>
          <a:xfrm>
            <a:off x="8424002" y="3363105"/>
            <a:ext cx="702623" cy="777821"/>
          </a:xfrm>
          <a:prstGeom prst="rect">
            <a:avLst/>
          </a:prstGeom>
          <a:noFill/>
          <a:ln>
            <a:noFill/>
          </a:ln>
        </p:spPr>
      </p:pic>
      <p:pic>
        <p:nvPicPr>
          <p:cNvPr id="43" name="Google Shape;43;p7"/>
          <p:cNvPicPr preferRelativeResize="0"/>
          <p:nvPr/>
        </p:nvPicPr>
        <p:blipFill>
          <a:blip r:embed="rId5"/>
          <a:stretch>
            <a:fillRect/>
          </a:stretch>
        </p:blipFill>
        <p:spPr>
          <a:xfrm>
            <a:off x="7824625" y="3910150"/>
            <a:ext cx="504775" cy="513225"/>
          </a:xfrm>
          <a:prstGeom prst="rect">
            <a:avLst/>
          </a:prstGeom>
          <a:noFill/>
          <a:ln>
            <a:noFill/>
          </a:ln>
        </p:spPr>
      </p:pic>
      <p:pic>
        <p:nvPicPr>
          <p:cNvPr id="44" name="Google Shape;44;p7"/>
          <p:cNvPicPr preferRelativeResize="0"/>
          <p:nvPr/>
        </p:nvPicPr>
        <p:blipFill>
          <a:blip r:embed="rId4"/>
          <a:stretch>
            <a:fillRect/>
          </a:stretch>
        </p:blipFill>
        <p:spPr>
          <a:xfrm>
            <a:off x="7864050" y="3066575"/>
            <a:ext cx="425925" cy="471525"/>
          </a:xfrm>
          <a:prstGeom prst="rect">
            <a:avLst/>
          </a:prstGeom>
          <a:noFill/>
          <a:ln>
            <a:noFill/>
          </a:ln>
        </p:spPr>
      </p:pic>
      <p:pic>
        <p:nvPicPr>
          <p:cNvPr id="45" name="Google Shape;45;p7"/>
          <p:cNvPicPr preferRelativeResize="0"/>
          <p:nvPr/>
        </p:nvPicPr>
        <p:blipFill>
          <a:blip r:embed="rId4"/>
          <a:stretch>
            <a:fillRect/>
          </a:stretch>
        </p:blipFill>
        <p:spPr>
          <a:xfrm rot="10800000">
            <a:off x="181492" y="1024872"/>
            <a:ext cx="702623" cy="777821"/>
          </a:xfrm>
          <a:prstGeom prst="rect">
            <a:avLst/>
          </a:prstGeom>
          <a:noFill/>
          <a:ln>
            <a:noFill/>
          </a:ln>
        </p:spPr>
      </p:pic>
      <p:pic>
        <p:nvPicPr>
          <p:cNvPr id="46" name="Google Shape;46;p7"/>
          <p:cNvPicPr preferRelativeResize="0"/>
          <p:nvPr/>
        </p:nvPicPr>
        <p:blipFill>
          <a:blip r:embed="rId5"/>
          <a:stretch>
            <a:fillRect/>
          </a:stretch>
        </p:blipFill>
        <p:spPr>
          <a:xfrm rot="10800000">
            <a:off x="978717" y="742423"/>
            <a:ext cx="504775" cy="513225"/>
          </a:xfrm>
          <a:prstGeom prst="rect">
            <a:avLst/>
          </a:prstGeom>
          <a:noFill/>
          <a:ln>
            <a:noFill/>
          </a:ln>
        </p:spPr>
      </p:pic>
      <p:pic>
        <p:nvPicPr>
          <p:cNvPr id="47" name="Google Shape;47;p7"/>
          <p:cNvPicPr preferRelativeResize="0"/>
          <p:nvPr/>
        </p:nvPicPr>
        <p:blipFill>
          <a:blip r:embed="rId4"/>
          <a:stretch>
            <a:fillRect/>
          </a:stretch>
        </p:blipFill>
        <p:spPr>
          <a:xfrm rot="10800000">
            <a:off x="1018143" y="1627697"/>
            <a:ext cx="425925" cy="471525"/>
          </a:xfrm>
          <a:prstGeom prst="rect">
            <a:avLst/>
          </a:prstGeom>
          <a:noFill/>
          <a:ln>
            <a:noFill/>
          </a:ln>
        </p:spPr>
      </p:pic>
      <p:pic>
        <p:nvPicPr>
          <p:cNvPr id="48" name="Google Shape;48;p7"/>
          <p:cNvPicPr preferRelativeResize="0"/>
          <p:nvPr/>
        </p:nvPicPr>
        <p:blipFill>
          <a:blip r:embed="rId3"/>
          <a:stretch>
            <a:fillRect/>
          </a:stretch>
        </p:blipFill>
        <p:spPr>
          <a:xfrm rot="8596455">
            <a:off x="-104133" y="-533998"/>
            <a:ext cx="926541" cy="1638296"/>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stretch>
            <a:fillRect/>
          </a:stretch>
        </a:blipFill>
        <a:effectLst/>
      </p:bgPr>
    </p:bg>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746375" y="1397700"/>
            <a:ext cx="5651100" cy="23481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pic>
        <p:nvPicPr>
          <p:cNvPr id="51" name="Google Shape;51;p8"/>
          <p:cNvPicPr preferRelativeResize="0"/>
          <p:nvPr/>
        </p:nvPicPr>
        <p:blipFill>
          <a:blip r:embed="rId3"/>
          <a:stretch>
            <a:fillRect/>
          </a:stretch>
        </p:blipFill>
        <p:spPr>
          <a:xfrm rot="-1176830">
            <a:off x="8064656" y="1720505"/>
            <a:ext cx="229781" cy="313549"/>
          </a:xfrm>
          <a:prstGeom prst="rect">
            <a:avLst/>
          </a:prstGeom>
          <a:noFill/>
          <a:ln>
            <a:noFill/>
          </a:ln>
        </p:spPr>
      </p:pic>
      <p:pic>
        <p:nvPicPr>
          <p:cNvPr id="52" name="Google Shape;52;p8"/>
          <p:cNvPicPr preferRelativeResize="0"/>
          <p:nvPr/>
        </p:nvPicPr>
        <p:blipFill>
          <a:blip r:embed="rId4"/>
          <a:stretch>
            <a:fillRect/>
          </a:stretch>
        </p:blipFill>
        <p:spPr>
          <a:xfrm rot="-1813129">
            <a:off x="8517971" y="1631412"/>
            <a:ext cx="585550" cy="595376"/>
          </a:xfrm>
          <a:prstGeom prst="rect">
            <a:avLst/>
          </a:prstGeom>
          <a:noFill/>
          <a:ln>
            <a:noFill/>
          </a:ln>
        </p:spPr>
      </p:pic>
      <p:pic>
        <p:nvPicPr>
          <p:cNvPr id="53" name="Google Shape;53;p8"/>
          <p:cNvPicPr preferRelativeResize="0"/>
          <p:nvPr/>
        </p:nvPicPr>
        <p:blipFill>
          <a:blip r:embed="rId5"/>
          <a:stretch>
            <a:fillRect/>
          </a:stretch>
        </p:blipFill>
        <p:spPr>
          <a:xfrm rot="-807443">
            <a:off x="8503496" y="2458633"/>
            <a:ext cx="386939" cy="428365"/>
          </a:xfrm>
          <a:prstGeom prst="rect">
            <a:avLst/>
          </a:prstGeom>
          <a:noFill/>
          <a:ln>
            <a:noFill/>
          </a:ln>
        </p:spPr>
      </p:pic>
      <p:pic>
        <p:nvPicPr>
          <p:cNvPr id="54" name="Google Shape;54;p8"/>
          <p:cNvPicPr preferRelativeResize="0"/>
          <p:nvPr/>
        </p:nvPicPr>
        <p:blipFill>
          <a:blip r:embed="rId6"/>
          <a:stretch>
            <a:fillRect/>
          </a:stretch>
        </p:blipFill>
        <p:spPr>
          <a:xfrm>
            <a:off x="7544275" y="2342435"/>
            <a:ext cx="1975124" cy="3436379"/>
          </a:xfrm>
          <a:prstGeom prst="rect">
            <a:avLst/>
          </a:prstGeom>
          <a:noFill/>
          <a:ln>
            <a:noFill/>
          </a:ln>
        </p:spPr>
      </p:pic>
      <p:pic>
        <p:nvPicPr>
          <p:cNvPr id="55" name="Google Shape;55;p8"/>
          <p:cNvPicPr preferRelativeResize="0"/>
          <p:nvPr/>
        </p:nvPicPr>
        <p:blipFill>
          <a:blip r:embed="rId3"/>
          <a:stretch>
            <a:fillRect/>
          </a:stretch>
        </p:blipFill>
        <p:spPr>
          <a:xfrm rot="9623170">
            <a:off x="849412" y="3070395"/>
            <a:ext cx="229781" cy="313549"/>
          </a:xfrm>
          <a:prstGeom prst="rect">
            <a:avLst/>
          </a:prstGeom>
          <a:noFill/>
          <a:ln>
            <a:noFill/>
          </a:ln>
        </p:spPr>
      </p:pic>
      <p:pic>
        <p:nvPicPr>
          <p:cNvPr id="56" name="Google Shape;56;p8"/>
          <p:cNvPicPr preferRelativeResize="0"/>
          <p:nvPr/>
        </p:nvPicPr>
        <p:blipFill>
          <a:blip r:embed="rId4"/>
          <a:stretch>
            <a:fillRect/>
          </a:stretch>
        </p:blipFill>
        <p:spPr>
          <a:xfrm rot="8986871">
            <a:off x="40328" y="2877661"/>
            <a:ext cx="585550" cy="595376"/>
          </a:xfrm>
          <a:prstGeom prst="rect">
            <a:avLst/>
          </a:prstGeom>
          <a:noFill/>
          <a:ln>
            <a:noFill/>
          </a:ln>
        </p:spPr>
      </p:pic>
      <p:pic>
        <p:nvPicPr>
          <p:cNvPr id="57" name="Google Shape;57;p8"/>
          <p:cNvPicPr preferRelativeResize="0"/>
          <p:nvPr/>
        </p:nvPicPr>
        <p:blipFill>
          <a:blip r:embed="rId5"/>
          <a:stretch>
            <a:fillRect/>
          </a:stretch>
        </p:blipFill>
        <p:spPr>
          <a:xfrm rot="9992557">
            <a:off x="253414" y="2217451"/>
            <a:ext cx="386939" cy="428365"/>
          </a:xfrm>
          <a:prstGeom prst="rect">
            <a:avLst/>
          </a:prstGeom>
          <a:noFill/>
          <a:ln>
            <a:noFill/>
          </a:ln>
        </p:spPr>
      </p:pic>
      <p:pic>
        <p:nvPicPr>
          <p:cNvPr id="58" name="Google Shape;58;p8"/>
          <p:cNvPicPr preferRelativeResize="0"/>
          <p:nvPr/>
        </p:nvPicPr>
        <p:blipFill>
          <a:blip r:embed="rId6"/>
          <a:stretch>
            <a:fillRect/>
          </a:stretch>
        </p:blipFill>
        <p:spPr>
          <a:xfrm rot="10800000">
            <a:off x="-375550" y="-674365"/>
            <a:ext cx="1975124" cy="3436379"/>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stretch>
            <a:fillRect/>
          </a:stretch>
        </a:blipFill>
        <a:effectLst/>
      </p:bgPr>
    </p:bg>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915863" y="1431125"/>
            <a:ext cx="4162800" cy="8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61" name="Google Shape;61;p9"/>
          <p:cNvSpPr txBox="1">
            <a:spLocks noGrp="1"/>
          </p:cNvSpPr>
          <p:nvPr>
            <p:ph type="subTitle" idx="1"/>
          </p:nvPr>
        </p:nvSpPr>
        <p:spPr>
          <a:xfrm>
            <a:off x="915775" y="2265192"/>
            <a:ext cx="4162800" cy="144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pic>
        <p:nvPicPr>
          <p:cNvPr id="62" name="Google Shape;62;p9"/>
          <p:cNvPicPr preferRelativeResize="0"/>
          <p:nvPr/>
        </p:nvPicPr>
        <p:blipFill>
          <a:blip r:embed="rId3"/>
          <a:stretch>
            <a:fillRect/>
          </a:stretch>
        </p:blipFill>
        <p:spPr>
          <a:xfrm rot="497676">
            <a:off x="7719857" y="143375"/>
            <a:ext cx="2360786" cy="5143499"/>
          </a:xfrm>
          <a:prstGeom prst="rect">
            <a:avLst/>
          </a:prstGeom>
          <a:noFill/>
          <a:ln>
            <a:noFill/>
          </a:ln>
        </p:spPr>
      </p:pic>
      <p:pic>
        <p:nvPicPr>
          <p:cNvPr id="63" name="Google Shape;63;p9"/>
          <p:cNvPicPr preferRelativeResize="0"/>
          <p:nvPr/>
        </p:nvPicPr>
        <p:blipFill>
          <a:blip r:embed="rId4"/>
          <a:stretch>
            <a:fillRect/>
          </a:stretch>
        </p:blipFill>
        <p:spPr>
          <a:xfrm rot="2288479">
            <a:off x="-67880" y="4248004"/>
            <a:ext cx="677162" cy="1197392"/>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720000" y="2108988"/>
            <a:ext cx="4307700" cy="1349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100"/>
              <a:buNone/>
              <a:defRPr sz="3000" b="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6"/>
        <p:cNvGrpSpPr/>
        <p:nvPr/>
      </p:nvGrpSpPr>
      <p:grpSpPr>
        <a:xfrm>
          <a:off x="0" y="0"/>
          <a:ext cx="0" cy="0"/>
          <a:chOff x="0" y="0"/>
          <a:chExt cx="0" cy="0"/>
        </a:xfrm>
      </p:grpSpPr>
      <p:sp>
        <p:nvSpPr>
          <p:cNvPr id="67" name="Google Shape;67;p11"/>
          <p:cNvSpPr txBox="1">
            <a:spLocks noGrp="1"/>
          </p:cNvSpPr>
          <p:nvPr>
            <p:ph type="title" hasCustomPrompt="1"/>
          </p:nvPr>
        </p:nvSpPr>
        <p:spPr>
          <a:xfrm rot="303">
            <a:off x="1171900" y="1757850"/>
            <a:ext cx="6800400" cy="1684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8" name="Google Shape;68;p11"/>
          <p:cNvSpPr txBox="1">
            <a:spLocks noGrp="1"/>
          </p:cNvSpPr>
          <p:nvPr>
            <p:ph type="subTitle" idx="1"/>
          </p:nvPr>
        </p:nvSpPr>
        <p:spPr>
          <a:xfrm>
            <a:off x="3246025" y="3442650"/>
            <a:ext cx="2652000" cy="341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pic>
        <p:nvPicPr>
          <p:cNvPr id="69" name="Google Shape;69;p11"/>
          <p:cNvPicPr preferRelativeResize="0"/>
          <p:nvPr/>
        </p:nvPicPr>
        <p:blipFill>
          <a:blip r:embed="rId2"/>
          <a:stretch>
            <a:fillRect/>
          </a:stretch>
        </p:blipFill>
        <p:spPr>
          <a:xfrm rot="10107309" flipH="1">
            <a:off x="8080116" y="-745446"/>
            <a:ext cx="1976369" cy="2383966"/>
          </a:xfrm>
          <a:prstGeom prst="rect">
            <a:avLst/>
          </a:prstGeom>
          <a:noFill/>
          <a:ln>
            <a:noFill/>
          </a:ln>
        </p:spPr>
      </p:pic>
      <p:pic>
        <p:nvPicPr>
          <p:cNvPr id="70" name="Google Shape;70;p11"/>
          <p:cNvPicPr preferRelativeResize="0"/>
          <p:nvPr/>
        </p:nvPicPr>
        <p:blipFill>
          <a:blip r:embed="rId2"/>
          <a:stretch>
            <a:fillRect/>
          </a:stretch>
        </p:blipFill>
        <p:spPr>
          <a:xfrm rot="-692691" flipH="1">
            <a:off x="-782259" y="3530929"/>
            <a:ext cx="1976369" cy="2383966"/>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7.jpe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8"/>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100"/>
              <a:buFont typeface="Merienda One" panose="02000000000000000000"/>
              <a:buNone/>
              <a:defRPr sz="3100">
                <a:solidFill>
                  <a:schemeClr val="dk1"/>
                </a:solidFill>
                <a:latin typeface="Merienda One" panose="02000000000000000000"/>
                <a:ea typeface="Merienda One" panose="02000000000000000000"/>
                <a:cs typeface="Merienda One" panose="02000000000000000000"/>
                <a:sym typeface="Merienda One" panose="02000000000000000000"/>
              </a:defRPr>
            </a:lvl1pPr>
            <a:lvl2pPr lvl="1" rtl="0">
              <a:spcBef>
                <a:spcPts val="0"/>
              </a:spcBef>
              <a:spcAft>
                <a:spcPts val="0"/>
              </a:spcAft>
              <a:buClr>
                <a:schemeClr val="dk1"/>
              </a:buClr>
              <a:buSzPts val="3100"/>
              <a:buFont typeface="Merienda One" panose="02000000000000000000"/>
              <a:buNone/>
              <a:defRPr sz="3100">
                <a:solidFill>
                  <a:schemeClr val="dk1"/>
                </a:solidFill>
                <a:latin typeface="Merienda One" panose="02000000000000000000"/>
                <a:ea typeface="Merienda One" panose="02000000000000000000"/>
                <a:cs typeface="Merienda One" panose="02000000000000000000"/>
                <a:sym typeface="Merienda One" panose="02000000000000000000"/>
              </a:defRPr>
            </a:lvl2pPr>
            <a:lvl3pPr lvl="2" rtl="0">
              <a:spcBef>
                <a:spcPts val="0"/>
              </a:spcBef>
              <a:spcAft>
                <a:spcPts val="0"/>
              </a:spcAft>
              <a:buClr>
                <a:schemeClr val="dk1"/>
              </a:buClr>
              <a:buSzPts val="3100"/>
              <a:buFont typeface="Merienda One" panose="02000000000000000000"/>
              <a:buNone/>
              <a:defRPr sz="3100">
                <a:solidFill>
                  <a:schemeClr val="dk1"/>
                </a:solidFill>
                <a:latin typeface="Merienda One" panose="02000000000000000000"/>
                <a:ea typeface="Merienda One" panose="02000000000000000000"/>
                <a:cs typeface="Merienda One" panose="02000000000000000000"/>
                <a:sym typeface="Merienda One" panose="02000000000000000000"/>
              </a:defRPr>
            </a:lvl3pPr>
            <a:lvl4pPr lvl="3" rtl="0">
              <a:spcBef>
                <a:spcPts val="0"/>
              </a:spcBef>
              <a:spcAft>
                <a:spcPts val="0"/>
              </a:spcAft>
              <a:buClr>
                <a:schemeClr val="dk1"/>
              </a:buClr>
              <a:buSzPts val="3100"/>
              <a:buFont typeface="Merienda One" panose="02000000000000000000"/>
              <a:buNone/>
              <a:defRPr sz="3100">
                <a:solidFill>
                  <a:schemeClr val="dk1"/>
                </a:solidFill>
                <a:latin typeface="Merienda One" panose="02000000000000000000"/>
                <a:ea typeface="Merienda One" panose="02000000000000000000"/>
                <a:cs typeface="Merienda One" panose="02000000000000000000"/>
                <a:sym typeface="Merienda One" panose="02000000000000000000"/>
              </a:defRPr>
            </a:lvl4pPr>
            <a:lvl5pPr lvl="4" rtl="0">
              <a:spcBef>
                <a:spcPts val="0"/>
              </a:spcBef>
              <a:spcAft>
                <a:spcPts val="0"/>
              </a:spcAft>
              <a:buClr>
                <a:schemeClr val="dk1"/>
              </a:buClr>
              <a:buSzPts val="3100"/>
              <a:buFont typeface="Merienda One" panose="02000000000000000000"/>
              <a:buNone/>
              <a:defRPr sz="3100">
                <a:solidFill>
                  <a:schemeClr val="dk1"/>
                </a:solidFill>
                <a:latin typeface="Merienda One" panose="02000000000000000000"/>
                <a:ea typeface="Merienda One" panose="02000000000000000000"/>
                <a:cs typeface="Merienda One" panose="02000000000000000000"/>
                <a:sym typeface="Merienda One" panose="02000000000000000000"/>
              </a:defRPr>
            </a:lvl5pPr>
            <a:lvl6pPr lvl="5" rtl="0">
              <a:spcBef>
                <a:spcPts val="0"/>
              </a:spcBef>
              <a:spcAft>
                <a:spcPts val="0"/>
              </a:spcAft>
              <a:buClr>
                <a:schemeClr val="dk1"/>
              </a:buClr>
              <a:buSzPts val="3100"/>
              <a:buFont typeface="Merienda One" panose="02000000000000000000"/>
              <a:buNone/>
              <a:defRPr sz="3100">
                <a:solidFill>
                  <a:schemeClr val="dk1"/>
                </a:solidFill>
                <a:latin typeface="Merienda One" panose="02000000000000000000"/>
                <a:ea typeface="Merienda One" panose="02000000000000000000"/>
                <a:cs typeface="Merienda One" panose="02000000000000000000"/>
                <a:sym typeface="Merienda One" panose="02000000000000000000"/>
              </a:defRPr>
            </a:lvl6pPr>
            <a:lvl7pPr lvl="6" rtl="0">
              <a:spcBef>
                <a:spcPts val="0"/>
              </a:spcBef>
              <a:spcAft>
                <a:spcPts val="0"/>
              </a:spcAft>
              <a:buClr>
                <a:schemeClr val="dk1"/>
              </a:buClr>
              <a:buSzPts val="3100"/>
              <a:buFont typeface="Merienda One" panose="02000000000000000000"/>
              <a:buNone/>
              <a:defRPr sz="3100">
                <a:solidFill>
                  <a:schemeClr val="dk1"/>
                </a:solidFill>
                <a:latin typeface="Merienda One" panose="02000000000000000000"/>
                <a:ea typeface="Merienda One" panose="02000000000000000000"/>
                <a:cs typeface="Merienda One" panose="02000000000000000000"/>
                <a:sym typeface="Merienda One" panose="02000000000000000000"/>
              </a:defRPr>
            </a:lvl7pPr>
            <a:lvl8pPr lvl="7" rtl="0">
              <a:spcBef>
                <a:spcPts val="0"/>
              </a:spcBef>
              <a:spcAft>
                <a:spcPts val="0"/>
              </a:spcAft>
              <a:buClr>
                <a:schemeClr val="dk1"/>
              </a:buClr>
              <a:buSzPts val="3100"/>
              <a:buFont typeface="Merienda One" panose="02000000000000000000"/>
              <a:buNone/>
              <a:defRPr sz="3100">
                <a:solidFill>
                  <a:schemeClr val="dk1"/>
                </a:solidFill>
                <a:latin typeface="Merienda One" panose="02000000000000000000"/>
                <a:ea typeface="Merienda One" panose="02000000000000000000"/>
                <a:cs typeface="Merienda One" panose="02000000000000000000"/>
                <a:sym typeface="Merienda One" panose="02000000000000000000"/>
              </a:defRPr>
            </a:lvl8pPr>
            <a:lvl9pPr lvl="8" rtl="0">
              <a:spcBef>
                <a:spcPts val="0"/>
              </a:spcBef>
              <a:spcAft>
                <a:spcPts val="0"/>
              </a:spcAft>
              <a:buClr>
                <a:schemeClr val="dk1"/>
              </a:buClr>
              <a:buSzPts val="3100"/>
              <a:buFont typeface="Merienda One" panose="02000000000000000000"/>
              <a:buNone/>
              <a:defRPr sz="3100">
                <a:solidFill>
                  <a:schemeClr val="dk1"/>
                </a:solidFill>
                <a:latin typeface="Merienda One" panose="02000000000000000000"/>
                <a:ea typeface="Merienda One" panose="02000000000000000000"/>
                <a:cs typeface="Merienda One" panose="02000000000000000000"/>
                <a:sym typeface="Merienda One" panose="02000000000000000000"/>
              </a:defRPr>
            </a:lvl9pPr>
          </a:lstStyle>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1pPr>
            <a:lvl2pPr marL="914400" lvl="1"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2pPr>
            <a:lvl3pPr marL="1371600" lvl="2"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3pPr>
            <a:lvl4pPr marL="1828800" lvl="3"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4pPr>
            <a:lvl5pPr marL="2286000" lvl="4"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5pPr>
            <a:lvl6pPr marL="2743200" lvl="5"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6pPr>
            <a:lvl7pPr marL="3200400" lvl="6"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7pPr>
            <a:lvl8pPr marL="3657600" lvl="7"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8pPr>
            <a:lvl9pPr marL="4114800" lvl="8" indent="-317500">
              <a:lnSpc>
                <a:spcPct val="100000"/>
              </a:lnSpc>
              <a:spcBef>
                <a:spcPts val="1600"/>
              </a:spcBef>
              <a:spcAft>
                <a:spcPts val="1600"/>
              </a:spcAft>
              <a:buClr>
                <a:schemeClr val="dk1"/>
              </a:buClr>
              <a:buSzPts val="1400"/>
              <a:buFont typeface="Maven Pro"/>
              <a:buChar char="■"/>
              <a:defRPr>
                <a:solidFill>
                  <a:schemeClr val="dk1"/>
                </a:solidFill>
                <a:latin typeface="Maven Pro"/>
                <a:ea typeface="Maven Pro"/>
                <a:cs typeface="Maven Pro"/>
                <a:sym typeface="Maven Pro"/>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4" name="Rectangle: Rounded Corners 3"/>
          <p:cNvSpPr/>
          <p:nvPr/>
        </p:nvSpPr>
        <p:spPr>
          <a:xfrm>
            <a:off x="194153" y="83022"/>
            <a:ext cx="8755693" cy="1121585"/>
          </a:xfrm>
          <a:prstGeom prst="roundRect">
            <a:avLst/>
          </a:prstGeom>
          <a:solidFill>
            <a:srgbClr val="FFFFCC"/>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u="sng">
                <a:solidFill>
                  <a:schemeClr val="accent6">
                    <a:lumMod val="25000"/>
                  </a:schemeClr>
                </a:solidFill>
              </a:rPr>
              <a:t>CHƯƠNG 3. </a:t>
            </a:r>
            <a:r>
              <a:rPr lang="en-US" sz="2400" b="1">
                <a:solidFill>
                  <a:schemeClr val="accent6">
                    <a:lumMod val="25000"/>
                  </a:schemeClr>
                </a:solidFill>
              </a:rPr>
              <a:t>ẤN ĐỘ TỪ THẾ KỶ IV ĐẾN GIỮA THẾ KỶ XIX</a:t>
            </a:r>
            <a:endParaRPr lang="en-US" sz="2400" b="1">
              <a:solidFill>
                <a:schemeClr val="accent6">
                  <a:lumMod val="25000"/>
                </a:schemeClr>
              </a:solidFill>
            </a:endParaRPr>
          </a:p>
          <a:p>
            <a:pPr algn="ctr"/>
            <a:r>
              <a:rPr lang="en-US" sz="2400" b="1" u="sng">
                <a:solidFill>
                  <a:srgbClr val="FF0000"/>
                </a:solidFill>
              </a:rPr>
              <a:t>Bài 8.</a:t>
            </a:r>
            <a:r>
              <a:rPr lang="en-US" sz="2400" b="1">
                <a:solidFill>
                  <a:srgbClr val="FF0000"/>
                </a:solidFill>
              </a:rPr>
              <a:t> VƯƠNG TRIỀU GÚP-TA</a:t>
            </a:r>
            <a:endParaRPr lang="en-US" sz="2400" b="1">
              <a:solidFill>
                <a:srgbClr val="FF0000"/>
              </a:solidFill>
            </a:endParaRPr>
          </a:p>
          <a:p>
            <a:pPr algn="ctr"/>
            <a:r>
              <a:rPr lang="en-US" sz="1800" b="1">
                <a:solidFill>
                  <a:srgbClr val="FF0000"/>
                </a:solidFill>
              </a:rPr>
              <a:t>(2 tiết)</a:t>
            </a:r>
            <a:endParaRPr lang="en-US" sz="1800" b="1">
              <a:solidFill>
                <a:srgbClr val="FF0000"/>
              </a:solidFill>
            </a:endParaRPr>
          </a:p>
        </p:txBody>
      </p:sp>
      <p:sp>
        <p:nvSpPr>
          <p:cNvPr id="5" name="Rectangle: Rounded Corners 4"/>
          <p:cNvSpPr/>
          <p:nvPr/>
        </p:nvSpPr>
        <p:spPr>
          <a:xfrm>
            <a:off x="1493660" y="1333454"/>
            <a:ext cx="6645255" cy="406856"/>
          </a:xfrm>
          <a:prstGeom prst="roundRect">
            <a:avLst/>
          </a:prstGeom>
          <a:solidFill>
            <a:schemeClr val="tx2">
              <a:lumMod val="40000"/>
              <a:lumOff val="60000"/>
            </a:schemeClr>
          </a:solidFill>
          <a:ln w="19050">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200" b="1">
                <a:solidFill>
                  <a:srgbClr val="FF0000"/>
                </a:solidFill>
              </a:rPr>
              <a:t>1. Điều kiện tự nhiên.</a:t>
            </a:r>
            <a:endParaRPr lang="en-US" sz="2200" b="1">
              <a:solidFill>
                <a:srgbClr val="FF0000"/>
              </a:solidFill>
            </a:endParaRPr>
          </a:p>
        </p:txBody>
      </p:sp>
      <p:sp>
        <p:nvSpPr>
          <p:cNvPr id="6" name="Rectangle: Rounded Corners 5"/>
          <p:cNvSpPr/>
          <p:nvPr/>
        </p:nvSpPr>
        <p:spPr>
          <a:xfrm>
            <a:off x="1493659" y="1888674"/>
            <a:ext cx="6645256" cy="734861"/>
          </a:xfrm>
          <a:prstGeom prst="roundRect">
            <a:avLst/>
          </a:prstGeom>
          <a:solidFill>
            <a:schemeClr val="tx2">
              <a:lumMod val="40000"/>
              <a:lumOff val="60000"/>
            </a:schemeClr>
          </a:solidFill>
          <a:ln w="19050">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200" b="1">
                <a:solidFill>
                  <a:srgbClr val="FF0000"/>
                </a:solidFill>
              </a:rPr>
              <a:t>2. Tình hình chính trị, kinh tế, xã hội của Ấn Độ thời Gúp-ta.</a:t>
            </a:r>
            <a:endParaRPr lang="en-US" sz="2200" b="1">
              <a:solidFill>
                <a:srgbClr val="FF0000"/>
              </a:solidFill>
            </a:endParaRPr>
          </a:p>
        </p:txBody>
      </p:sp>
      <p:sp>
        <p:nvSpPr>
          <p:cNvPr id="7" name="Rectangle: Rounded Corners 6"/>
          <p:cNvSpPr/>
          <p:nvPr/>
        </p:nvSpPr>
        <p:spPr>
          <a:xfrm>
            <a:off x="2495699" y="2853371"/>
            <a:ext cx="2144314" cy="382169"/>
          </a:xfrm>
          <a:prstGeom prst="roundRect">
            <a:avLst/>
          </a:prstGeom>
          <a:solidFill>
            <a:schemeClr val="accent4">
              <a:lumMod val="60000"/>
              <a:lumOff val="40000"/>
            </a:schemeClr>
          </a:solidFill>
          <a:ln w="28575">
            <a:solidFill>
              <a:schemeClr val="accent5">
                <a:lumMod val="5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2000" b="1">
                <a:solidFill>
                  <a:srgbClr val="0000CC"/>
                </a:solidFill>
              </a:rPr>
              <a:t>a. Chính trị.</a:t>
            </a:r>
            <a:endParaRPr lang="en-US" sz="2000" b="1">
              <a:solidFill>
                <a:srgbClr val="0000CC"/>
              </a:solidFill>
            </a:endParaRPr>
          </a:p>
        </p:txBody>
      </p:sp>
      <p:sp>
        <p:nvSpPr>
          <p:cNvPr id="8" name="Rectangle: Rounded Corners 7"/>
          <p:cNvSpPr/>
          <p:nvPr/>
        </p:nvSpPr>
        <p:spPr>
          <a:xfrm>
            <a:off x="2495699" y="3382762"/>
            <a:ext cx="2144314" cy="379760"/>
          </a:xfrm>
          <a:prstGeom prst="roundRect">
            <a:avLst/>
          </a:prstGeom>
          <a:solidFill>
            <a:schemeClr val="accent4">
              <a:lumMod val="60000"/>
              <a:lumOff val="40000"/>
            </a:schemeClr>
          </a:solidFill>
          <a:ln w="28575">
            <a:solidFill>
              <a:schemeClr val="accent5">
                <a:lumMod val="5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2000" b="1">
                <a:solidFill>
                  <a:srgbClr val="0000CC"/>
                </a:solidFill>
              </a:rPr>
              <a:t>b. Kinh tế.</a:t>
            </a:r>
            <a:endParaRPr lang="en-US" sz="2000" b="1">
              <a:solidFill>
                <a:srgbClr val="0000CC"/>
              </a:solidFill>
            </a:endParaRPr>
          </a:p>
        </p:txBody>
      </p:sp>
      <p:sp>
        <p:nvSpPr>
          <p:cNvPr id="9" name="Rectangle: Rounded Corners 8"/>
          <p:cNvSpPr/>
          <p:nvPr/>
        </p:nvSpPr>
        <p:spPr>
          <a:xfrm>
            <a:off x="2488324" y="3909744"/>
            <a:ext cx="2144314" cy="379760"/>
          </a:xfrm>
          <a:prstGeom prst="roundRect">
            <a:avLst/>
          </a:prstGeom>
          <a:solidFill>
            <a:schemeClr val="accent4">
              <a:lumMod val="60000"/>
              <a:lumOff val="40000"/>
            </a:schemeClr>
          </a:solidFill>
          <a:ln w="28575">
            <a:solidFill>
              <a:schemeClr val="accent5">
                <a:lumMod val="5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2000" b="1">
                <a:solidFill>
                  <a:srgbClr val="0000CC"/>
                </a:solidFill>
              </a:rPr>
              <a:t>c. Xã hội.</a:t>
            </a:r>
            <a:endParaRPr lang="en-US" sz="2000" b="1">
              <a:solidFill>
                <a:srgbClr val="0000CC"/>
              </a:solidFill>
            </a:endParaRPr>
          </a:p>
        </p:txBody>
      </p:sp>
      <p:sp>
        <p:nvSpPr>
          <p:cNvPr id="10" name="Rectangle: Rounded Corners 9"/>
          <p:cNvSpPr/>
          <p:nvPr/>
        </p:nvSpPr>
        <p:spPr>
          <a:xfrm>
            <a:off x="1493659" y="4436726"/>
            <a:ext cx="6645255" cy="378622"/>
          </a:xfrm>
          <a:prstGeom prst="roundRect">
            <a:avLst/>
          </a:prstGeom>
          <a:solidFill>
            <a:schemeClr val="tx2">
              <a:lumMod val="40000"/>
              <a:lumOff val="60000"/>
            </a:schemeClr>
          </a:solidFill>
          <a:ln w="19050">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200" b="1">
                <a:solidFill>
                  <a:srgbClr val="FF0000"/>
                </a:solidFill>
              </a:rPr>
              <a:t>3. Một số thành tựu văn hóa tiêu biểu.</a:t>
            </a:r>
            <a:endParaRPr lang="en-US" sz="2200" b="1">
              <a:solidFill>
                <a:srgbClr val="FF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Rounded Corners 3"/>
          <p:cNvSpPr/>
          <p:nvPr/>
        </p:nvSpPr>
        <p:spPr>
          <a:xfrm>
            <a:off x="95610" y="124331"/>
            <a:ext cx="3493977" cy="404662"/>
          </a:xfrm>
          <a:prstGeom prst="roundRect">
            <a:avLst/>
          </a:prstGeom>
          <a:solidFill>
            <a:schemeClr val="tx2">
              <a:lumMod val="40000"/>
              <a:lumOff val="60000"/>
            </a:schemeClr>
          </a:solidFill>
          <a:ln w="19050">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p>
            <a:pPr algn="just"/>
            <a:r>
              <a:rPr lang="en-US" sz="2200" b="1">
                <a:solidFill>
                  <a:srgbClr val="FF0000"/>
                </a:solidFill>
              </a:rPr>
              <a:t>1. Điều kiện tự nhiên.</a:t>
            </a:r>
            <a:endParaRPr lang="en-US" sz="2200" b="1">
              <a:solidFill>
                <a:srgbClr val="FF0000"/>
              </a:solidFill>
            </a:endParaRPr>
          </a:p>
        </p:txBody>
      </p:sp>
      <p:sp>
        <p:nvSpPr>
          <p:cNvPr id="5" name="Rectangle: Rounded Corners 4"/>
          <p:cNvSpPr/>
          <p:nvPr/>
        </p:nvSpPr>
        <p:spPr>
          <a:xfrm>
            <a:off x="284480" y="824865"/>
            <a:ext cx="8368665" cy="1091565"/>
          </a:xfrm>
          <a:prstGeom prst="roundRect">
            <a:avLst/>
          </a:prstGeom>
          <a:solidFill>
            <a:srgbClr val="FFFFCC"/>
          </a:solidFill>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2400">
                <a:solidFill>
                  <a:srgbClr val="FF0000"/>
                </a:solidFill>
              </a:rPr>
              <a:t>Nêu những nét chính về điều kiện tự nhiên của </a:t>
            </a:r>
            <a:endParaRPr lang="en-US" sz="2400">
              <a:solidFill>
                <a:srgbClr val="FF0000"/>
              </a:solidFill>
            </a:endParaRPr>
          </a:p>
          <a:p>
            <a:pPr algn="ctr"/>
            <a:r>
              <a:rPr lang="en-US" sz="2400">
                <a:solidFill>
                  <a:srgbClr val="FF0000"/>
                </a:solidFill>
              </a:rPr>
              <a:t>Ấn Độ? </a:t>
            </a:r>
            <a:endParaRPr lang="en-US" sz="2400">
              <a:solidFill>
                <a:srgbClr val="FF0000"/>
              </a:solidFill>
            </a:endParaRPr>
          </a:p>
        </p:txBody>
      </p:sp>
      <p:sp>
        <p:nvSpPr>
          <p:cNvPr id="6" name="Rectangle: Rounded Corners 4"/>
          <p:cNvSpPr/>
          <p:nvPr/>
        </p:nvSpPr>
        <p:spPr>
          <a:xfrm>
            <a:off x="284480" y="2361565"/>
            <a:ext cx="8516620" cy="1219200"/>
          </a:xfrm>
          <a:prstGeom prst="roundRect">
            <a:avLst/>
          </a:prstGeom>
          <a:solidFill>
            <a:srgbClr val="FFFFCC"/>
          </a:solidFill>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2400">
                <a:solidFill>
                  <a:srgbClr val="FF0000"/>
                </a:solidFill>
              </a:rPr>
              <a:t>Điều kiện tự nhiên có ảnh hưởng như thế nào đến lịch sử Ấn Độ thời phong kiến?</a:t>
            </a:r>
            <a:endParaRPr lang="en-US" sz="2400">
              <a:solidFill>
                <a:srgbClr val="FF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4" name="Rectangle: Rounded Corners 3"/>
          <p:cNvSpPr/>
          <p:nvPr/>
        </p:nvSpPr>
        <p:spPr>
          <a:xfrm>
            <a:off x="95610" y="124331"/>
            <a:ext cx="3493977" cy="404662"/>
          </a:xfrm>
          <a:prstGeom prst="roundRect">
            <a:avLst/>
          </a:prstGeom>
          <a:solidFill>
            <a:schemeClr val="tx2">
              <a:lumMod val="40000"/>
              <a:lumOff val="60000"/>
            </a:schemeClr>
          </a:solidFill>
          <a:ln w="19050">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200" b="1">
                <a:solidFill>
                  <a:srgbClr val="FF0000"/>
                </a:solidFill>
              </a:rPr>
              <a:t>1. Điều kiện tự nhiên.</a:t>
            </a:r>
            <a:endParaRPr lang="en-US" sz="2200" b="1">
              <a:solidFill>
                <a:srgbClr val="FF0000"/>
              </a:solidFill>
            </a:endParaRPr>
          </a:p>
        </p:txBody>
      </p:sp>
      <p:sp>
        <p:nvSpPr>
          <p:cNvPr id="5" name="Rectangle: Rounded Corners 4"/>
          <p:cNvSpPr/>
          <p:nvPr/>
        </p:nvSpPr>
        <p:spPr>
          <a:xfrm>
            <a:off x="284535" y="687688"/>
            <a:ext cx="4075867" cy="1163781"/>
          </a:xfrm>
          <a:prstGeom prst="roundRect">
            <a:avLst/>
          </a:prstGeom>
          <a:solidFill>
            <a:srgbClr val="FFFFCC"/>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solidFill>
                  <a:srgbClr val="FF0000"/>
                </a:solidFill>
              </a:rPr>
              <a:t>Nêu những nét chính về điều kiện tự nhiên của </a:t>
            </a:r>
            <a:endParaRPr lang="en-US" sz="2400">
              <a:solidFill>
                <a:srgbClr val="FF0000"/>
              </a:solidFill>
            </a:endParaRPr>
          </a:p>
          <a:p>
            <a:pPr algn="ctr"/>
            <a:r>
              <a:rPr lang="en-US" sz="2400">
                <a:solidFill>
                  <a:srgbClr val="FF0000"/>
                </a:solidFill>
              </a:rPr>
              <a:t>Ấn Độ? </a:t>
            </a:r>
            <a:endParaRPr lang="en-US" sz="2400">
              <a:solidFill>
                <a:srgbClr val="FF0000"/>
              </a:solidFill>
            </a:endParaRPr>
          </a:p>
        </p:txBody>
      </p:sp>
      <p:sp>
        <p:nvSpPr>
          <p:cNvPr id="6" name="Rectangle: Rounded Corners 5"/>
          <p:cNvSpPr/>
          <p:nvPr/>
        </p:nvSpPr>
        <p:spPr>
          <a:xfrm>
            <a:off x="284535" y="2010164"/>
            <a:ext cx="4075867" cy="3009004"/>
          </a:xfrm>
          <a:prstGeom prst="roundRect">
            <a:avLst/>
          </a:prstGeom>
          <a:solidFill>
            <a:schemeClr val="bg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US" sz="2000">
                <a:solidFill>
                  <a:srgbClr val="0000CC"/>
                </a:solidFill>
              </a:rPr>
              <a:t>Lãnh thổ Ấn Độ thuộc khu vực Nam Á, được ví như một tiểu lục địa.</a:t>
            </a:r>
            <a:endParaRPr lang="en-US" sz="2000">
              <a:solidFill>
                <a:srgbClr val="0000CC"/>
              </a:solidFill>
            </a:endParaRPr>
          </a:p>
          <a:p>
            <a:pPr algn="just"/>
            <a:r>
              <a:rPr lang="en-US" sz="2000">
                <a:solidFill>
                  <a:srgbClr val="0000CC"/>
                </a:solidFill>
              </a:rPr>
              <a:t>Phía bắc là dãy Hi-ma-lay-a ngăn cách Ấn Độ với các vùng đất bên ngoài. Ba mặt còn lại giáp biển tạo điều kiện thuận lợi trong việc giao thương, buôn bán.</a:t>
            </a:r>
            <a:endParaRPr lang="en-US" sz="2000">
              <a:solidFill>
                <a:srgbClr val="0000CC"/>
              </a:solidFill>
            </a:endParaRPr>
          </a:p>
        </p:txBody>
      </p:sp>
      <p:grpSp>
        <p:nvGrpSpPr>
          <p:cNvPr id="9" name="Group 8"/>
          <p:cNvGrpSpPr/>
          <p:nvPr/>
        </p:nvGrpSpPr>
        <p:grpSpPr>
          <a:xfrm>
            <a:off x="4572000" y="230076"/>
            <a:ext cx="3900613" cy="4857106"/>
            <a:chOff x="4572000" y="162063"/>
            <a:chExt cx="3900613" cy="4857106"/>
          </a:xfrm>
        </p:grpSpPr>
        <p:pic>
          <p:nvPicPr>
            <p:cNvPr id="3" name="Picture 2"/>
            <p:cNvPicPr>
              <a:picLocks noChangeAspect="1"/>
            </p:cNvPicPr>
            <p:nvPr/>
          </p:nvPicPr>
          <p:blipFill>
            <a:blip r:embed="rId1"/>
            <a:stretch>
              <a:fillRect/>
            </a:stretch>
          </p:blipFill>
          <p:spPr>
            <a:xfrm>
              <a:off x="4572000" y="162063"/>
              <a:ext cx="3900613" cy="4549329"/>
            </a:xfrm>
            <a:prstGeom prst="rect">
              <a:avLst/>
            </a:prstGeom>
          </p:spPr>
        </p:pic>
        <p:sp>
          <p:nvSpPr>
            <p:cNvPr id="7" name="TextBox 6"/>
            <p:cNvSpPr txBox="1"/>
            <p:nvPr/>
          </p:nvSpPr>
          <p:spPr>
            <a:xfrm>
              <a:off x="5041772" y="4711392"/>
              <a:ext cx="2961067" cy="307777"/>
            </a:xfrm>
            <a:prstGeom prst="rect">
              <a:avLst/>
            </a:prstGeom>
            <a:noFill/>
          </p:spPr>
          <p:txBody>
            <a:bodyPr wrap="none" rtlCol="0">
              <a:spAutoFit/>
            </a:bodyPr>
            <a:lstStyle/>
            <a:p>
              <a:r>
                <a:rPr lang="en-US"/>
                <a:t>Lược đồ: Điều kiện tự nhiên Ấn Độ</a:t>
              </a:r>
              <a:endParaRPr 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strVal val="#ppt_w+.3"/>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4" name="Rectangle: Rounded Corners 3"/>
          <p:cNvSpPr/>
          <p:nvPr/>
        </p:nvSpPr>
        <p:spPr>
          <a:xfrm>
            <a:off x="95610" y="124331"/>
            <a:ext cx="3493977" cy="404662"/>
          </a:xfrm>
          <a:prstGeom prst="roundRect">
            <a:avLst/>
          </a:prstGeom>
          <a:solidFill>
            <a:schemeClr val="tx2">
              <a:lumMod val="40000"/>
              <a:lumOff val="60000"/>
            </a:schemeClr>
          </a:solidFill>
          <a:ln w="19050">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200" b="1" i="0" u="none" strike="noStrike" kern="0" cap="none" spc="0" normalizeH="0" baseline="0" noProof="0">
                <a:ln>
                  <a:noFill/>
                </a:ln>
                <a:solidFill>
                  <a:srgbClr val="FF0000"/>
                </a:solidFill>
                <a:effectLst/>
                <a:uLnTx/>
                <a:uFillTx/>
                <a:latin typeface="Arial" panose="020B0604020202020204"/>
                <a:ea typeface="+mn-ea"/>
                <a:cs typeface="+mn-cs"/>
                <a:sym typeface="Arial" panose="020B0604020202020204"/>
              </a:rPr>
              <a:t>1. Điều kiện tự nhiên.</a:t>
            </a:r>
            <a:endParaRPr kumimoji="0" lang="en-US" sz="2200" b="1" i="0" u="none" strike="noStrike" kern="0" cap="none" spc="0" normalizeH="0" baseline="0" noProof="0">
              <a:ln>
                <a:noFill/>
              </a:ln>
              <a:solidFill>
                <a:srgbClr val="FF0000"/>
              </a:solidFill>
              <a:effectLst/>
              <a:uLnTx/>
              <a:uFillTx/>
              <a:latin typeface="Arial" panose="020B0604020202020204"/>
              <a:ea typeface="+mn-ea"/>
              <a:cs typeface="+mn-cs"/>
              <a:sym typeface="Arial" panose="020B0604020202020204"/>
            </a:endParaRPr>
          </a:p>
        </p:txBody>
      </p:sp>
      <p:sp>
        <p:nvSpPr>
          <p:cNvPr id="2" name="Rectangle: Rounded Corners 1"/>
          <p:cNvSpPr/>
          <p:nvPr/>
        </p:nvSpPr>
        <p:spPr>
          <a:xfrm>
            <a:off x="474777" y="958324"/>
            <a:ext cx="3704258" cy="3470091"/>
          </a:xfrm>
          <a:prstGeom prst="roundRect">
            <a:avLst/>
          </a:prstGeom>
          <a:solidFill>
            <a:schemeClr val="bg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US" sz="2400">
                <a:solidFill>
                  <a:srgbClr val="0000CC"/>
                </a:solidFill>
                <a:latin typeface="Arial" panose="020B0604020202020204"/>
              </a:rPr>
              <a:t>Đồng bằng sông Ấn và sông Hằng cung cấp nguồn phù sa màu mỡ cho sự phát triển của nông nghiệp. Phía nam là cao nguyên Đê-can, cư dân sống chủ yếu bằng nghề chăn thả gia súc</a:t>
            </a:r>
            <a:endParaRPr lang="en-US" sz="2400">
              <a:solidFill>
                <a:srgbClr val="0000CC"/>
              </a:solidFill>
              <a:latin typeface="Arial" panose="020B0604020202020204"/>
            </a:endParaRPr>
          </a:p>
        </p:txBody>
      </p:sp>
      <p:grpSp>
        <p:nvGrpSpPr>
          <p:cNvPr id="8" name="Group 7"/>
          <p:cNvGrpSpPr/>
          <p:nvPr/>
        </p:nvGrpSpPr>
        <p:grpSpPr>
          <a:xfrm>
            <a:off x="4572000" y="192291"/>
            <a:ext cx="3900613" cy="4857106"/>
            <a:chOff x="4572000" y="162063"/>
            <a:chExt cx="3900613" cy="4857106"/>
          </a:xfrm>
        </p:grpSpPr>
        <p:pic>
          <p:nvPicPr>
            <p:cNvPr id="3" name="Picture 2"/>
            <p:cNvPicPr>
              <a:picLocks noChangeAspect="1"/>
            </p:cNvPicPr>
            <p:nvPr/>
          </p:nvPicPr>
          <p:blipFill>
            <a:blip r:embed="rId1"/>
            <a:stretch>
              <a:fillRect/>
            </a:stretch>
          </p:blipFill>
          <p:spPr>
            <a:xfrm>
              <a:off x="4572000" y="162063"/>
              <a:ext cx="3900613" cy="4549329"/>
            </a:xfrm>
            <a:prstGeom prst="rect">
              <a:avLst/>
            </a:prstGeom>
          </p:spPr>
        </p:pic>
        <p:sp>
          <p:nvSpPr>
            <p:cNvPr id="7" name="TextBox 6"/>
            <p:cNvSpPr txBox="1"/>
            <p:nvPr/>
          </p:nvSpPr>
          <p:spPr>
            <a:xfrm>
              <a:off x="5041772" y="4711392"/>
              <a:ext cx="296106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Lược đồ: Điều kiện tự nhiên Ấn Độ</a:t>
              </a: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4" name="Rectangle: Rounded Corners 3"/>
          <p:cNvSpPr/>
          <p:nvPr/>
        </p:nvSpPr>
        <p:spPr>
          <a:xfrm>
            <a:off x="95610" y="124331"/>
            <a:ext cx="3493977" cy="404662"/>
          </a:xfrm>
          <a:prstGeom prst="roundRect">
            <a:avLst/>
          </a:prstGeom>
          <a:solidFill>
            <a:schemeClr val="tx2">
              <a:lumMod val="40000"/>
              <a:lumOff val="60000"/>
            </a:schemeClr>
          </a:solidFill>
          <a:ln w="19050">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200" b="1">
                <a:solidFill>
                  <a:srgbClr val="FF0000"/>
                </a:solidFill>
              </a:rPr>
              <a:t>1. Điều kiện tự nhiên.</a:t>
            </a:r>
            <a:endParaRPr lang="en-US" sz="2200" b="1">
              <a:solidFill>
                <a:srgbClr val="FF0000"/>
              </a:solidFill>
            </a:endParaRPr>
          </a:p>
        </p:txBody>
      </p:sp>
      <p:sp>
        <p:nvSpPr>
          <p:cNvPr id="5" name="Rectangle: Rounded Corners 4"/>
          <p:cNvSpPr/>
          <p:nvPr/>
        </p:nvSpPr>
        <p:spPr>
          <a:xfrm>
            <a:off x="185208" y="727486"/>
            <a:ext cx="4231933" cy="1219301"/>
          </a:xfrm>
          <a:prstGeom prst="roundRect">
            <a:avLst/>
          </a:prstGeom>
          <a:solidFill>
            <a:srgbClr val="FFFFCC"/>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solidFill>
                  <a:srgbClr val="FF0000"/>
                </a:solidFill>
              </a:rPr>
              <a:t>Điều kiện tự nhiên có ảnh hưởng như thế nào đến lịch sử Ấn Độ thời phong kiến?</a:t>
            </a:r>
            <a:endParaRPr lang="en-US" sz="2400">
              <a:solidFill>
                <a:srgbClr val="FF0000"/>
              </a:solidFill>
            </a:endParaRPr>
          </a:p>
        </p:txBody>
      </p:sp>
      <p:sp>
        <p:nvSpPr>
          <p:cNvPr id="6" name="Rectangle: Rounded Corners 5"/>
          <p:cNvSpPr/>
          <p:nvPr/>
        </p:nvSpPr>
        <p:spPr>
          <a:xfrm>
            <a:off x="185208" y="2145280"/>
            <a:ext cx="4231933" cy="2684207"/>
          </a:xfrm>
          <a:prstGeom prst="roundRect">
            <a:avLst/>
          </a:prstGeom>
          <a:solidFill>
            <a:schemeClr val="bg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US" sz="2200">
                <a:solidFill>
                  <a:srgbClr val="0000CC"/>
                </a:solidFill>
              </a:rPr>
              <a:t>Con đường bộ duy nhất nối Ấn Độ với thế giới bên ngoài qua vùng thung lũng sông Ấn đã đưa những người Tuốc và Mông Cổ đến xâm lược Ấn Độ, thành lập hai vương triều phong kiến lớn trong lịch sử Ấn Độ. </a:t>
            </a:r>
            <a:endParaRPr lang="en-US" sz="2200">
              <a:solidFill>
                <a:srgbClr val="0000CC"/>
              </a:solidFill>
            </a:endParaRPr>
          </a:p>
        </p:txBody>
      </p:sp>
      <p:grpSp>
        <p:nvGrpSpPr>
          <p:cNvPr id="2" name="Group 1"/>
          <p:cNvGrpSpPr/>
          <p:nvPr/>
        </p:nvGrpSpPr>
        <p:grpSpPr>
          <a:xfrm>
            <a:off x="4572000" y="192291"/>
            <a:ext cx="3900613" cy="4857106"/>
            <a:chOff x="4572000" y="162063"/>
            <a:chExt cx="3900613" cy="4857106"/>
          </a:xfrm>
        </p:grpSpPr>
        <p:pic>
          <p:nvPicPr>
            <p:cNvPr id="3" name="Picture 2"/>
            <p:cNvPicPr>
              <a:picLocks noChangeAspect="1"/>
            </p:cNvPicPr>
            <p:nvPr/>
          </p:nvPicPr>
          <p:blipFill>
            <a:blip r:embed="rId1"/>
            <a:stretch>
              <a:fillRect/>
            </a:stretch>
          </p:blipFill>
          <p:spPr>
            <a:xfrm>
              <a:off x="4572000" y="162063"/>
              <a:ext cx="3900613" cy="4549329"/>
            </a:xfrm>
            <a:prstGeom prst="rect">
              <a:avLst/>
            </a:prstGeom>
          </p:spPr>
        </p:pic>
        <p:sp>
          <p:nvSpPr>
            <p:cNvPr id="7" name="TextBox 6"/>
            <p:cNvSpPr txBox="1"/>
            <p:nvPr/>
          </p:nvSpPr>
          <p:spPr>
            <a:xfrm>
              <a:off x="5041772" y="4711392"/>
              <a:ext cx="296106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Lược đồ: Điều kiện tự nhiên Ấn Độ</a:t>
              </a: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Ancient History of China Thesis Infographics by Slidesgo">
  <a:themeElements>
    <a:clrScheme name="Simple Light">
      <a:dk1>
        <a:srgbClr val="232322"/>
      </a:dk1>
      <a:lt1>
        <a:srgbClr val="F7FAF2"/>
      </a:lt1>
      <a:dk2>
        <a:srgbClr val="99C8A7"/>
      </a:dk2>
      <a:lt2>
        <a:srgbClr val="97B2A4"/>
      </a:lt2>
      <a:accent1>
        <a:srgbClr val="7C836B"/>
      </a:accent1>
      <a:accent2>
        <a:srgbClr val="F0E5D0"/>
      </a:accent2>
      <a:accent3>
        <a:srgbClr val="9A5C47"/>
      </a:accent3>
      <a:accent4>
        <a:srgbClr val="D48C72"/>
      </a:accent4>
      <a:accent5>
        <a:srgbClr val="F19072"/>
      </a:accent5>
      <a:accent6>
        <a:srgbClr val="F8CDC1"/>
      </a:accent6>
      <a:hlink>
        <a:srgbClr val="23232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1277</Words>
  <Application>WPS Presentation</Application>
  <PresentationFormat>On-screen Show (16:9)</PresentationFormat>
  <Paragraphs>47</Paragraphs>
  <Slides>5</Slides>
  <Notes>18</Notes>
  <HiddenSlides>0</HiddenSlides>
  <MMClips>19</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vt:i4>
      </vt:variant>
    </vt:vector>
  </HeadingPairs>
  <TitlesOfParts>
    <vt:vector size="17" baseType="lpstr">
      <vt:lpstr>Arial</vt:lpstr>
      <vt:lpstr>SimSun</vt:lpstr>
      <vt:lpstr>Wingdings</vt:lpstr>
      <vt:lpstr>Arial</vt:lpstr>
      <vt:lpstr>Merienda One</vt:lpstr>
      <vt:lpstr>Maven Pro</vt:lpstr>
      <vt:lpstr>Jua</vt:lpstr>
      <vt:lpstr>Anaheim</vt:lpstr>
      <vt:lpstr>Segoe Print</vt:lpstr>
      <vt:lpstr>Microsoft YaHei</vt:lpstr>
      <vt:lpstr>Arial Unicode MS</vt:lpstr>
      <vt:lpstr>Ancient History of China Thesis Infographics by Slidesgo</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History of China</dc:title>
  <dc:creator>Ms Thanh</dc:creator>
  <cp:lastModifiedBy>PC</cp:lastModifiedBy>
  <cp:revision>19</cp:revision>
  <dcterms:created xsi:type="dcterms:W3CDTF">2022-11-23T12:50:00Z</dcterms:created>
  <dcterms:modified xsi:type="dcterms:W3CDTF">2022-11-25T14:33:25Z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784B0FF7705845579F3425869F7AE929</vt:lpwstr>
  </property>
  <property fmtid="{D5CDD505-2E9C-101B-9397-08002B2CF9AE}" pid="3" name="KSOProductBuildVer">
    <vt:lpwstr>1033-11.2.0.11417</vt:lpwstr>
  </property>
</Properties>
</file>